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18"/>
  </p:notesMasterIdLst>
  <p:sldIdLst>
    <p:sldId id="256" r:id="rId5"/>
    <p:sldId id="260" r:id="rId6"/>
    <p:sldId id="261" r:id="rId7"/>
    <p:sldId id="262" r:id="rId8"/>
    <p:sldId id="258" r:id="rId9"/>
    <p:sldId id="264" r:id="rId10"/>
    <p:sldId id="278" r:id="rId11"/>
    <p:sldId id="279" r:id="rId12"/>
    <p:sldId id="276" r:id="rId13"/>
    <p:sldId id="277" r:id="rId14"/>
    <p:sldId id="272" r:id="rId15"/>
    <p:sldId id="280" r:id="rId16"/>
    <p:sldId id="274" r:id="rId17"/>
  </p:sldIdLst>
  <p:sldSz cx="12192000" cy="6858000"/>
  <p:notesSz cx="6858000" cy="1857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23" autoAdjust="0"/>
    <p:restoredTop sz="96327" autoAdjust="0"/>
  </p:normalViewPr>
  <p:slideViewPr>
    <p:cSldViewPr snapToGrid="0" snapToObjects="1" showGuides="1">
      <p:cViewPr>
        <p:scale>
          <a:sx n="127" d="100"/>
          <a:sy n="127" d="100"/>
        </p:scale>
        <p:origin x="608" y="384"/>
      </p:cViewPr>
      <p:guideLst/>
    </p:cSldViewPr>
  </p:slideViewPr>
  <p:outlineViewPr>
    <p:cViewPr>
      <p:scale>
        <a:sx n="33" d="100"/>
        <a:sy n="33" d="100"/>
      </p:scale>
      <p:origin x="0" y="0"/>
    </p:cViewPr>
  </p:outlin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image" Target="../media/image6.png"/><Relationship Id="rId4" Type="http://schemas.openxmlformats.org/officeDocument/2006/relationships/image" Target="../media/image14.jpg"/></Relationships>
</file>

<file path=ppt/diagrams/_rels/data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docs.python.org/3/" TargetMode="External"/><Relationship Id="rId7" Type="http://schemas.openxmlformats.org/officeDocument/2006/relationships/image" Target="../media/image18.jpg"/><Relationship Id="rId2" Type="http://schemas.openxmlformats.org/officeDocument/2006/relationships/hyperlink" Target="https://scikit-learn.org/stable/user_guide.html" TargetMode="External"/><Relationship Id="rId1" Type="http://schemas.openxmlformats.org/officeDocument/2006/relationships/hyperlink" Target="https://www.kaggle.com/datasets/teejmahal20/airline-passenger-satisfaction" TargetMode="Externa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pandas.pydata.org/doc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image" Target="../media/image6.png"/><Relationship Id="rId4" Type="http://schemas.openxmlformats.org/officeDocument/2006/relationships/image" Target="../media/image14.jpg"/></Relationships>
</file>

<file path=ppt/diagrams/_rels/drawing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docs.python.org/3/" TargetMode="External"/><Relationship Id="rId7" Type="http://schemas.openxmlformats.org/officeDocument/2006/relationships/hyperlink" Target="https://pandas.pydata.org/docs/" TargetMode="External"/><Relationship Id="rId2" Type="http://schemas.openxmlformats.org/officeDocument/2006/relationships/image" Target="../media/image16.png"/><Relationship Id="rId1" Type="http://schemas.openxmlformats.org/officeDocument/2006/relationships/hyperlink" Target="https://www.kaggle.com/datasets/teejmahal20/airline-passenger-satisfaction" TargetMode="External"/><Relationship Id="rId6" Type="http://schemas.openxmlformats.org/officeDocument/2006/relationships/image" Target="../media/image18.jpg"/><Relationship Id="rId5" Type="http://schemas.openxmlformats.org/officeDocument/2006/relationships/hyperlink" Target="https://scikit-learn.org/stable/user_guide.html" TargetMode="External"/><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7FB79-6872-E64E-BEB4-299EBC15B47C}" type="doc">
      <dgm:prSet loTypeId="urn:microsoft.com/office/officeart/2005/8/layout/vList4" loCatId="" qsTypeId="urn:microsoft.com/office/officeart/2005/8/quickstyle/simple1" qsCatId="simple" csTypeId="urn:microsoft.com/office/officeart/2005/8/colors/colorful1" csCatId="colorful" phldr="1"/>
      <dgm:spPr/>
    </dgm:pt>
    <dgm:pt modelId="{31CA2B08-5E50-3242-9466-43578DFDD815}">
      <dgm:prSet phldrT="[Text]"/>
      <dgm:spPr/>
      <dgm:t>
        <a:bodyPr/>
        <a:lstStyle/>
        <a:p>
          <a:r>
            <a:rPr lang="uk-UA" dirty="0"/>
            <a:t>Визначення зовнішніх джерел даних</a:t>
          </a:r>
          <a:endParaRPr lang="en-GB" dirty="0"/>
        </a:p>
      </dgm:t>
    </dgm:pt>
    <dgm:pt modelId="{CD03F69F-146B-1D49-A1DD-7B706A823D2E}" type="parTrans" cxnId="{1A28058A-90DF-4044-A6CB-0600104235A9}">
      <dgm:prSet/>
      <dgm:spPr/>
      <dgm:t>
        <a:bodyPr/>
        <a:lstStyle/>
        <a:p>
          <a:endParaRPr lang="en-GB"/>
        </a:p>
      </dgm:t>
    </dgm:pt>
    <dgm:pt modelId="{62F60D41-1E7C-CE44-971B-07AA8B36F02A}" type="sibTrans" cxnId="{1A28058A-90DF-4044-A6CB-0600104235A9}">
      <dgm:prSet/>
      <dgm:spPr/>
      <dgm:t>
        <a:bodyPr/>
        <a:lstStyle/>
        <a:p>
          <a:endParaRPr lang="en-GB"/>
        </a:p>
      </dgm:t>
    </dgm:pt>
    <dgm:pt modelId="{F38381C6-3CCD-7A49-988F-F0346B99E463}">
      <dgm:prSet phldrT="[Text]"/>
      <dgm:spPr/>
      <dgm:t>
        <a:bodyPr/>
        <a:lstStyle/>
        <a:p>
          <a:r>
            <a:rPr lang="uk-UA" dirty="0"/>
            <a:t>Робота з даними (обробка та аналіз)</a:t>
          </a:r>
          <a:endParaRPr lang="en-GB" dirty="0"/>
        </a:p>
      </dgm:t>
    </dgm:pt>
    <dgm:pt modelId="{94E407BD-FE93-2949-9AE4-5D15A459ADF5}" type="parTrans" cxnId="{ABCBCFF2-C140-AE4F-B53B-9269B211D32C}">
      <dgm:prSet/>
      <dgm:spPr/>
      <dgm:t>
        <a:bodyPr/>
        <a:lstStyle/>
        <a:p>
          <a:endParaRPr lang="en-GB"/>
        </a:p>
      </dgm:t>
    </dgm:pt>
    <dgm:pt modelId="{1B3EDC7F-C147-A74F-BFC9-A98BCBE10F34}" type="sibTrans" cxnId="{ABCBCFF2-C140-AE4F-B53B-9269B211D32C}">
      <dgm:prSet/>
      <dgm:spPr/>
      <dgm:t>
        <a:bodyPr/>
        <a:lstStyle/>
        <a:p>
          <a:endParaRPr lang="en-GB"/>
        </a:p>
      </dgm:t>
    </dgm:pt>
    <dgm:pt modelId="{710A55AB-8C9D-8848-A269-622E1CAC2F83}">
      <dgm:prSet phldrT="[Text]"/>
      <dgm:spPr/>
      <dgm:t>
        <a:bodyPr/>
        <a:lstStyle/>
        <a:p>
          <a:r>
            <a:rPr lang="uk-UA" dirty="0"/>
            <a:t>Вибір методів інтелектуального аналізу, їх застосування та порівняння</a:t>
          </a:r>
          <a:endParaRPr lang="en-GB" dirty="0"/>
        </a:p>
      </dgm:t>
    </dgm:pt>
    <dgm:pt modelId="{C26A092C-C7CC-9645-A099-14BC22393D8C}" type="parTrans" cxnId="{C2C40266-1A26-5B47-8D5A-6EEC523819C0}">
      <dgm:prSet/>
      <dgm:spPr/>
      <dgm:t>
        <a:bodyPr/>
        <a:lstStyle/>
        <a:p>
          <a:endParaRPr lang="en-GB"/>
        </a:p>
      </dgm:t>
    </dgm:pt>
    <dgm:pt modelId="{0FA92853-E7F9-E44E-AF61-5DC1CF4E1F66}" type="sibTrans" cxnId="{C2C40266-1A26-5B47-8D5A-6EEC523819C0}">
      <dgm:prSet/>
      <dgm:spPr/>
      <dgm:t>
        <a:bodyPr/>
        <a:lstStyle/>
        <a:p>
          <a:endParaRPr lang="en-GB"/>
        </a:p>
      </dgm:t>
    </dgm:pt>
    <dgm:pt modelId="{5413DD58-93C3-D04A-9F4F-350279CE2CE1}">
      <dgm:prSet/>
      <dgm:spPr/>
      <dgm:t>
        <a:bodyPr/>
        <a:lstStyle/>
        <a:p>
          <a:r>
            <a:rPr lang="uk-UA" dirty="0"/>
            <a:t>Вибір оптимального методу для класифікації пасажирів по рівню задоволеності</a:t>
          </a:r>
          <a:endParaRPr lang="en-GB" dirty="0"/>
        </a:p>
      </dgm:t>
    </dgm:pt>
    <dgm:pt modelId="{4965C7A9-CB15-804F-9D8F-B4483695D830}" type="parTrans" cxnId="{3EC5EEAC-62B7-764F-832C-B1B4A33916DD}">
      <dgm:prSet/>
      <dgm:spPr/>
      <dgm:t>
        <a:bodyPr/>
        <a:lstStyle/>
        <a:p>
          <a:endParaRPr lang="en-GB"/>
        </a:p>
      </dgm:t>
    </dgm:pt>
    <dgm:pt modelId="{A0B582B6-5C83-3847-9519-F8DD6CE3381F}" type="sibTrans" cxnId="{3EC5EEAC-62B7-764F-832C-B1B4A33916DD}">
      <dgm:prSet/>
      <dgm:spPr/>
      <dgm:t>
        <a:bodyPr/>
        <a:lstStyle/>
        <a:p>
          <a:endParaRPr lang="en-GB"/>
        </a:p>
      </dgm:t>
    </dgm:pt>
    <dgm:pt modelId="{4875475D-9D86-1B46-A4CE-CCAC74D74BBF}" type="pres">
      <dgm:prSet presAssocID="{8C77FB79-6872-E64E-BEB4-299EBC15B47C}" presName="linear" presStyleCnt="0">
        <dgm:presLayoutVars>
          <dgm:dir/>
          <dgm:resizeHandles val="exact"/>
        </dgm:presLayoutVars>
      </dgm:prSet>
      <dgm:spPr/>
    </dgm:pt>
    <dgm:pt modelId="{6376E17A-6866-014B-ABCA-67CF8BF1867F}" type="pres">
      <dgm:prSet presAssocID="{31CA2B08-5E50-3242-9466-43578DFDD815}" presName="comp" presStyleCnt="0"/>
      <dgm:spPr/>
    </dgm:pt>
    <dgm:pt modelId="{750D7797-E398-914F-9858-91CDF2755925}" type="pres">
      <dgm:prSet presAssocID="{31CA2B08-5E50-3242-9466-43578DFDD815}" presName="box" presStyleLbl="node1" presStyleIdx="0" presStyleCnt="4"/>
      <dgm:spPr/>
    </dgm:pt>
    <dgm:pt modelId="{882D8029-4619-3845-A5B6-BDFE3B14BDE6}" type="pres">
      <dgm:prSet presAssocID="{31CA2B08-5E50-3242-9466-43578DFDD815}" presName="img" presStyleLbl="fgImgPlac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118" r="12118"/>
          </a:stretch>
        </a:blipFill>
      </dgm:spPr>
    </dgm:pt>
    <dgm:pt modelId="{BF9751DB-D297-DE42-A519-4B59FD7CD3D4}" type="pres">
      <dgm:prSet presAssocID="{31CA2B08-5E50-3242-9466-43578DFDD815}" presName="text" presStyleLbl="node1" presStyleIdx="0" presStyleCnt="4">
        <dgm:presLayoutVars>
          <dgm:bulletEnabled val="1"/>
        </dgm:presLayoutVars>
      </dgm:prSet>
      <dgm:spPr/>
    </dgm:pt>
    <dgm:pt modelId="{08D1B2B6-A763-5145-B636-6C374A3D9A37}" type="pres">
      <dgm:prSet presAssocID="{62F60D41-1E7C-CE44-971B-07AA8B36F02A}" presName="spacer" presStyleCnt="0"/>
      <dgm:spPr/>
    </dgm:pt>
    <dgm:pt modelId="{116D3913-9D02-E54C-9E66-11D9F6A72D5A}" type="pres">
      <dgm:prSet presAssocID="{F38381C6-3CCD-7A49-988F-F0346B99E463}" presName="comp" presStyleCnt="0"/>
      <dgm:spPr/>
    </dgm:pt>
    <dgm:pt modelId="{7B85F3B7-A3BE-1840-86B9-DD8061F62507}" type="pres">
      <dgm:prSet presAssocID="{F38381C6-3CCD-7A49-988F-F0346B99E463}" presName="box" presStyleLbl="node1" presStyleIdx="1" presStyleCnt="4"/>
      <dgm:spPr/>
    </dgm:pt>
    <dgm:pt modelId="{048378A5-7D1D-FD47-92BB-B7393DFF1599}" type="pres">
      <dgm:prSet presAssocID="{F38381C6-3CCD-7A49-988F-F0346B99E463}" presName="img" presStyleLbl="fgImgPlace1" presStyleIdx="1" presStyleCnt="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2118" r="12118"/>
          </a:stretch>
        </a:blipFill>
      </dgm:spPr>
    </dgm:pt>
    <dgm:pt modelId="{7E355F11-7EE1-8445-8945-CE9AB51FE190}" type="pres">
      <dgm:prSet presAssocID="{F38381C6-3CCD-7A49-988F-F0346B99E463}" presName="text" presStyleLbl="node1" presStyleIdx="1" presStyleCnt="4">
        <dgm:presLayoutVars>
          <dgm:bulletEnabled val="1"/>
        </dgm:presLayoutVars>
      </dgm:prSet>
      <dgm:spPr/>
    </dgm:pt>
    <dgm:pt modelId="{C1F38BB1-1753-F144-8082-B8B9FA47EAA3}" type="pres">
      <dgm:prSet presAssocID="{1B3EDC7F-C147-A74F-BFC9-A98BCBE10F34}" presName="spacer" presStyleCnt="0"/>
      <dgm:spPr/>
    </dgm:pt>
    <dgm:pt modelId="{AC223259-3551-1D40-9A0C-FD447B19A079}" type="pres">
      <dgm:prSet presAssocID="{710A55AB-8C9D-8848-A269-622E1CAC2F83}" presName="comp" presStyleCnt="0"/>
      <dgm:spPr/>
    </dgm:pt>
    <dgm:pt modelId="{676E01FE-1238-F648-93B1-742C43B0412C}" type="pres">
      <dgm:prSet presAssocID="{710A55AB-8C9D-8848-A269-622E1CAC2F83}" presName="box" presStyleLbl="node1" presStyleIdx="2" presStyleCnt="4"/>
      <dgm:spPr/>
    </dgm:pt>
    <dgm:pt modelId="{5BA61375-060F-BC4E-81F9-F5438B6D08C1}" type="pres">
      <dgm:prSet presAssocID="{710A55AB-8C9D-8848-A269-622E1CAC2F83}" presName="img" presStyleLbl="fgImgPlace1" presStyleIdx="2" presStyleCnt="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2118" r="12118"/>
          </a:stretch>
        </a:blipFill>
      </dgm:spPr>
    </dgm:pt>
    <dgm:pt modelId="{D2C036B4-F8A6-4242-92C8-A63A042B553D}" type="pres">
      <dgm:prSet presAssocID="{710A55AB-8C9D-8848-A269-622E1CAC2F83}" presName="text" presStyleLbl="node1" presStyleIdx="2" presStyleCnt="4">
        <dgm:presLayoutVars>
          <dgm:bulletEnabled val="1"/>
        </dgm:presLayoutVars>
      </dgm:prSet>
      <dgm:spPr/>
    </dgm:pt>
    <dgm:pt modelId="{E31B7FE4-ACEB-2C45-B24D-C9D4DB407760}" type="pres">
      <dgm:prSet presAssocID="{0FA92853-E7F9-E44E-AF61-5DC1CF4E1F66}" presName="spacer" presStyleCnt="0"/>
      <dgm:spPr/>
    </dgm:pt>
    <dgm:pt modelId="{1E9060F7-7082-5946-BF4D-FC93929E6DD2}" type="pres">
      <dgm:prSet presAssocID="{5413DD58-93C3-D04A-9F4F-350279CE2CE1}" presName="comp" presStyleCnt="0"/>
      <dgm:spPr/>
    </dgm:pt>
    <dgm:pt modelId="{0B8881D6-A9D5-3E40-B107-2CA075197A99}" type="pres">
      <dgm:prSet presAssocID="{5413DD58-93C3-D04A-9F4F-350279CE2CE1}" presName="box" presStyleLbl="node1" presStyleIdx="3" presStyleCnt="4"/>
      <dgm:spPr/>
    </dgm:pt>
    <dgm:pt modelId="{8C76CD56-BB27-8A4C-8FC6-0BF835C42F58}" type="pres">
      <dgm:prSet presAssocID="{5413DD58-93C3-D04A-9F4F-350279CE2CE1}" presName="img" presStyleLbl="fgImgPlace1" presStyleIdx="3" presStyleCnt="4"/>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15995" b="-15995"/>
          </a:stretch>
        </a:blipFill>
      </dgm:spPr>
    </dgm:pt>
    <dgm:pt modelId="{8FF08827-003A-AC40-AF93-1E43A2EF35D9}" type="pres">
      <dgm:prSet presAssocID="{5413DD58-93C3-D04A-9F4F-350279CE2CE1}" presName="text" presStyleLbl="node1" presStyleIdx="3" presStyleCnt="4">
        <dgm:presLayoutVars>
          <dgm:bulletEnabled val="1"/>
        </dgm:presLayoutVars>
      </dgm:prSet>
      <dgm:spPr/>
    </dgm:pt>
  </dgm:ptLst>
  <dgm:cxnLst>
    <dgm:cxn modelId="{DE98F10D-60D0-BD42-920A-9D4E2C3E7CEC}" type="presOf" srcId="{31CA2B08-5E50-3242-9466-43578DFDD815}" destId="{BF9751DB-D297-DE42-A519-4B59FD7CD3D4}" srcOrd="1" destOrd="0" presId="urn:microsoft.com/office/officeart/2005/8/layout/vList4"/>
    <dgm:cxn modelId="{83C2CC18-32B4-7149-BBFC-DB2793E1D971}" type="presOf" srcId="{5413DD58-93C3-D04A-9F4F-350279CE2CE1}" destId="{0B8881D6-A9D5-3E40-B107-2CA075197A99}" srcOrd="0" destOrd="0" presId="urn:microsoft.com/office/officeart/2005/8/layout/vList4"/>
    <dgm:cxn modelId="{F0D25731-7AE8-8E4D-943B-2496656AD003}" type="presOf" srcId="{F38381C6-3CCD-7A49-988F-F0346B99E463}" destId="{7E355F11-7EE1-8445-8945-CE9AB51FE190}" srcOrd="1" destOrd="0" presId="urn:microsoft.com/office/officeart/2005/8/layout/vList4"/>
    <dgm:cxn modelId="{71FFBD42-AD66-4E46-B689-68E17FD6DE87}" type="presOf" srcId="{31CA2B08-5E50-3242-9466-43578DFDD815}" destId="{750D7797-E398-914F-9858-91CDF2755925}" srcOrd="0" destOrd="0" presId="urn:microsoft.com/office/officeart/2005/8/layout/vList4"/>
    <dgm:cxn modelId="{C2C40266-1A26-5B47-8D5A-6EEC523819C0}" srcId="{8C77FB79-6872-E64E-BEB4-299EBC15B47C}" destId="{710A55AB-8C9D-8848-A269-622E1CAC2F83}" srcOrd="2" destOrd="0" parTransId="{C26A092C-C7CC-9645-A099-14BC22393D8C}" sibTransId="{0FA92853-E7F9-E44E-AF61-5DC1CF4E1F66}"/>
    <dgm:cxn modelId="{1A28058A-90DF-4044-A6CB-0600104235A9}" srcId="{8C77FB79-6872-E64E-BEB4-299EBC15B47C}" destId="{31CA2B08-5E50-3242-9466-43578DFDD815}" srcOrd="0" destOrd="0" parTransId="{CD03F69F-146B-1D49-A1DD-7B706A823D2E}" sibTransId="{62F60D41-1E7C-CE44-971B-07AA8B36F02A}"/>
    <dgm:cxn modelId="{9B205B91-43C1-6E41-98EE-5AA307B3A190}" type="presOf" srcId="{8C77FB79-6872-E64E-BEB4-299EBC15B47C}" destId="{4875475D-9D86-1B46-A4CE-CCAC74D74BBF}" srcOrd="0" destOrd="0" presId="urn:microsoft.com/office/officeart/2005/8/layout/vList4"/>
    <dgm:cxn modelId="{3EC5EEAC-62B7-764F-832C-B1B4A33916DD}" srcId="{8C77FB79-6872-E64E-BEB4-299EBC15B47C}" destId="{5413DD58-93C3-D04A-9F4F-350279CE2CE1}" srcOrd="3" destOrd="0" parTransId="{4965C7A9-CB15-804F-9D8F-B4483695D830}" sibTransId="{A0B582B6-5C83-3847-9519-F8DD6CE3381F}"/>
    <dgm:cxn modelId="{363261C4-4460-EF4C-90C3-BE0E5BA93CF5}" type="presOf" srcId="{710A55AB-8C9D-8848-A269-622E1CAC2F83}" destId="{676E01FE-1238-F648-93B1-742C43B0412C}" srcOrd="0" destOrd="0" presId="urn:microsoft.com/office/officeart/2005/8/layout/vList4"/>
    <dgm:cxn modelId="{0C71DCC9-05A5-9640-81BD-A5A461921031}" type="presOf" srcId="{F38381C6-3CCD-7A49-988F-F0346B99E463}" destId="{7B85F3B7-A3BE-1840-86B9-DD8061F62507}" srcOrd="0" destOrd="0" presId="urn:microsoft.com/office/officeart/2005/8/layout/vList4"/>
    <dgm:cxn modelId="{AF90A8CA-34FC-EB46-BF6D-95928EF180F9}" type="presOf" srcId="{710A55AB-8C9D-8848-A269-622E1CAC2F83}" destId="{D2C036B4-F8A6-4242-92C8-A63A042B553D}" srcOrd="1" destOrd="0" presId="urn:microsoft.com/office/officeart/2005/8/layout/vList4"/>
    <dgm:cxn modelId="{261679F1-D3C1-E14D-BB10-8FAB8B07AE66}" type="presOf" srcId="{5413DD58-93C3-D04A-9F4F-350279CE2CE1}" destId="{8FF08827-003A-AC40-AF93-1E43A2EF35D9}" srcOrd="1" destOrd="0" presId="urn:microsoft.com/office/officeart/2005/8/layout/vList4"/>
    <dgm:cxn modelId="{ABCBCFF2-C140-AE4F-B53B-9269B211D32C}" srcId="{8C77FB79-6872-E64E-BEB4-299EBC15B47C}" destId="{F38381C6-3CCD-7A49-988F-F0346B99E463}" srcOrd="1" destOrd="0" parTransId="{94E407BD-FE93-2949-9AE4-5D15A459ADF5}" sibTransId="{1B3EDC7F-C147-A74F-BFC9-A98BCBE10F34}"/>
    <dgm:cxn modelId="{1448EF84-F95A-1248-A46E-61E929B967B8}" type="presParOf" srcId="{4875475D-9D86-1B46-A4CE-CCAC74D74BBF}" destId="{6376E17A-6866-014B-ABCA-67CF8BF1867F}" srcOrd="0" destOrd="0" presId="urn:microsoft.com/office/officeart/2005/8/layout/vList4"/>
    <dgm:cxn modelId="{63EFD6D3-0C91-9746-9B3F-2C33B00B5030}" type="presParOf" srcId="{6376E17A-6866-014B-ABCA-67CF8BF1867F}" destId="{750D7797-E398-914F-9858-91CDF2755925}" srcOrd="0" destOrd="0" presId="urn:microsoft.com/office/officeart/2005/8/layout/vList4"/>
    <dgm:cxn modelId="{9634FED5-DF9F-184A-887C-D31278C8F97B}" type="presParOf" srcId="{6376E17A-6866-014B-ABCA-67CF8BF1867F}" destId="{882D8029-4619-3845-A5B6-BDFE3B14BDE6}" srcOrd="1" destOrd="0" presId="urn:microsoft.com/office/officeart/2005/8/layout/vList4"/>
    <dgm:cxn modelId="{4A2A32F7-B04C-FC4A-8FF6-C1EE98A78AD0}" type="presParOf" srcId="{6376E17A-6866-014B-ABCA-67CF8BF1867F}" destId="{BF9751DB-D297-DE42-A519-4B59FD7CD3D4}" srcOrd="2" destOrd="0" presId="urn:microsoft.com/office/officeart/2005/8/layout/vList4"/>
    <dgm:cxn modelId="{000BE6FF-64AF-B64B-97F7-005E4D7EF97E}" type="presParOf" srcId="{4875475D-9D86-1B46-A4CE-CCAC74D74BBF}" destId="{08D1B2B6-A763-5145-B636-6C374A3D9A37}" srcOrd="1" destOrd="0" presId="urn:microsoft.com/office/officeart/2005/8/layout/vList4"/>
    <dgm:cxn modelId="{4C2CEB62-39B4-7A48-95EF-DAD53621BF42}" type="presParOf" srcId="{4875475D-9D86-1B46-A4CE-CCAC74D74BBF}" destId="{116D3913-9D02-E54C-9E66-11D9F6A72D5A}" srcOrd="2" destOrd="0" presId="urn:microsoft.com/office/officeart/2005/8/layout/vList4"/>
    <dgm:cxn modelId="{F28757B6-34FD-8B47-A7FA-3CB3838A258C}" type="presParOf" srcId="{116D3913-9D02-E54C-9E66-11D9F6A72D5A}" destId="{7B85F3B7-A3BE-1840-86B9-DD8061F62507}" srcOrd="0" destOrd="0" presId="urn:microsoft.com/office/officeart/2005/8/layout/vList4"/>
    <dgm:cxn modelId="{4E524D20-2CBE-2E4D-B653-6FED6DB5C6B3}" type="presParOf" srcId="{116D3913-9D02-E54C-9E66-11D9F6A72D5A}" destId="{048378A5-7D1D-FD47-92BB-B7393DFF1599}" srcOrd="1" destOrd="0" presId="urn:microsoft.com/office/officeart/2005/8/layout/vList4"/>
    <dgm:cxn modelId="{A05CC3EB-3B3E-7549-8A91-B166F9765252}" type="presParOf" srcId="{116D3913-9D02-E54C-9E66-11D9F6A72D5A}" destId="{7E355F11-7EE1-8445-8945-CE9AB51FE190}" srcOrd="2" destOrd="0" presId="urn:microsoft.com/office/officeart/2005/8/layout/vList4"/>
    <dgm:cxn modelId="{0AFB0BCE-1AD6-1949-A877-CF578AA5DDC8}" type="presParOf" srcId="{4875475D-9D86-1B46-A4CE-CCAC74D74BBF}" destId="{C1F38BB1-1753-F144-8082-B8B9FA47EAA3}" srcOrd="3" destOrd="0" presId="urn:microsoft.com/office/officeart/2005/8/layout/vList4"/>
    <dgm:cxn modelId="{20C383E7-696E-9548-8F53-B687CDBA7398}" type="presParOf" srcId="{4875475D-9D86-1B46-A4CE-CCAC74D74BBF}" destId="{AC223259-3551-1D40-9A0C-FD447B19A079}" srcOrd="4" destOrd="0" presId="urn:microsoft.com/office/officeart/2005/8/layout/vList4"/>
    <dgm:cxn modelId="{026E0369-4702-DC47-A1E7-5076A866581D}" type="presParOf" srcId="{AC223259-3551-1D40-9A0C-FD447B19A079}" destId="{676E01FE-1238-F648-93B1-742C43B0412C}" srcOrd="0" destOrd="0" presId="urn:microsoft.com/office/officeart/2005/8/layout/vList4"/>
    <dgm:cxn modelId="{58F49241-1661-C545-AE81-49CDF006FD1C}" type="presParOf" srcId="{AC223259-3551-1D40-9A0C-FD447B19A079}" destId="{5BA61375-060F-BC4E-81F9-F5438B6D08C1}" srcOrd="1" destOrd="0" presId="urn:microsoft.com/office/officeart/2005/8/layout/vList4"/>
    <dgm:cxn modelId="{1ABEAABB-3B79-8143-9D3E-3F716B1095C7}" type="presParOf" srcId="{AC223259-3551-1D40-9A0C-FD447B19A079}" destId="{D2C036B4-F8A6-4242-92C8-A63A042B553D}" srcOrd="2" destOrd="0" presId="urn:microsoft.com/office/officeart/2005/8/layout/vList4"/>
    <dgm:cxn modelId="{1F7AEB53-A359-2E46-82BE-FCF68EB7F392}" type="presParOf" srcId="{4875475D-9D86-1B46-A4CE-CCAC74D74BBF}" destId="{E31B7FE4-ACEB-2C45-B24D-C9D4DB407760}" srcOrd="5" destOrd="0" presId="urn:microsoft.com/office/officeart/2005/8/layout/vList4"/>
    <dgm:cxn modelId="{689568F2-93CD-C849-B577-CC1D9FE517A7}" type="presParOf" srcId="{4875475D-9D86-1B46-A4CE-CCAC74D74BBF}" destId="{1E9060F7-7082-5946-BF4D-FC93929E6DD2}" srcOrd="6" destOrd="0" presId="urn:microsoft.com/office/officeart/2005/8/layout/vList4"/>
    <dgm:cxn modelId="{8E94F790-9533-6344-8952-976B6DFBFD67}" type="presParOf" srcId="{1E9060F7-7082-5946-BF4D-FC93929E6DD2}" destId="{0B8881D6-A9D5-3E40-B107-2CA075197A99}" srcOrd="0" destOrd="0" presId="urn:microsoft.com/office/officeart/2005/8/layout/vList4"/>
    <dgm:cxn modelId="{2F06CBB1-B194-A04B-BFB4-6FADFE9FA81F}" type="presParOf" srcId="{1E9060F7-7082-5946-BF4D-FC93929E6DD2}" destId="{8C76CD56-BB27-8A4C-8FC6-0BF835C42F58}" srcOrd="1" destOrd="0" presId="urn:microsoft.com/office/officeart/2005/8/layout/vList4"/>
    <dgm:cxn modelId="{9877818D-4449-9D4E-A2CB-74B44435D32F}" type="presParOf" srcId="{1E9060F7-7082-5946-BF4D-FC93929E6DD2}" destId="{8FF08827-003A-AC40-AF93-1E43A2EF35D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BCB7CD-37D1-EF43-BF75-EABE121825C0}" type="doc">
      <dgm:prSet loTypeId="urn:microsoft.com/office/officeart/2005/8/layout/bList2" loCatId="" qsTypeId="urn:microsoft.com/office/officeart/2005/8/quickstyle/simple1" qsCatId="simple" csTypeId="urn:microsoft.com/office/officeart/2005/8/colors/colorful1" csCatId="colorful" phldr="1"/>
      <dgm:spPr/>
      <dgm:t>
        <a:bodyPr/>
        <a:lstStyle/>
        <a:p>
          <a:endParaRPr lang="en-GB"/>
        </a:p>
      </dgm:t>
    </dgm:pt>
    <dgm:pt modelId="{EC4DAD48-355F-734A-8BC4-733EE35FF503}">
      <dgm:prSet phldrT="[Text]"/>
      <dgm:spPr/>
      <dgm:t>
        <a:bodyPr/>
        <a:lstStyle/>
        <a:p>
          <a:r>
            <a:rPr lang="en-GB" dirty="0"/>
            <a:t>Dataset</a:t>
          </a:r>
        </a:p>
      </dgm:t>
    </dgm:pt>
    <dgm:pt modelId="{5F0D58E1-DF2F-E649-9160-8EA456AF3D6A}" type="parTrans" cxnId="{B872F495-76C5-764F-B05B-20F791BC8FE6}">
      <dgm:prSet/>
      <dgm:spPr/>
      <dgm:t>
        <a:bodyPr/>
        <a:lstStyle/>
        <a:p>
          <a:endParaRPr lang="en-GB"/>
        </a:p>
      </dgm:t>
    </dgm:pt>
    <dgm:pt modelId="{25A73616-7840-6640-B069-DC45A2C6D2ED}" type="sibTrans" cxnId="{B872F495-76C5-764F-B05B-20F791BC8FE6}">
      <dgm:prSet/>
      <dgm:spPr/>
      <dgm:t>
        <a:bodyPr/>
        <a:lstStyle/>
        <a:p>
          <a:endParaRPr lang="en-GB"/>
        </a:p>
      </dgm:t>
    </dgm:pt>
    <dgm:pt modelId="{6D7155EC-4594-7A4A-B1B0-0A530429D067}">
      <dgm:prSet phldrT="[Text]" custT="1"/>
      <dgm:spPr/>
      <dgm:t>
        <a:bodyPr anchor="ctr"/>
        <a:lstStyle/>
        <a:p>
          <a:pPr algn="ctr">
            <a:buFontTx/>
            <a:buNone/>
          </a:pPr>
          <a:r>
            <a:rPr lang="en-GB" sz="2000" dirty="0">
              <a:latin typeface="Times New Roman" panose="02020603050405020304" pitchFamily="18" charset="0"/>
              <a:cs typeface="Times New Roman" panose="02020603050405020304" pitchFamily="18" charset="0"/>
              <a:hlinkClick xmlns:r="http://schemas.openxmlformats.org/officeDocument/2006/relationships" r:id="rId1"/>
            </a:rPr>
            <a:t>https://www.kaggle.com/datasets/teejmahal20/airline-passenger-satisfaction</a:t>
          </a:r>
          <a:endParaRPr lang="en-GB" sz="700" dirty="0">
            <a:latin typeface="Times New Roman" panose="02020603050405020304" pitchFamily="18" charset="0"/>
            <a:cs typeface="Times New Roman" panose="02020603050405020304" pitchFamily="18" charset="0"/>
          </a:endParaRPr>
        </a:p>
      </dgm:t>
    </dgm:pt>
    <dgm:pt modelId="{618134D4-DF0C-5445-B1A1-F1A404F4E059}" type="parTrans" cxnId="{A7247E08-3B01-2D4C-B846-0C9DD5A54E28}">
      <dgm:prSet/>
      <dgm:spPr/>
      <dgm:t>
        <a:bodyPr/>
        <a:lstStyle/>
        <a:p>
          <a:endParaRPr lang="en-GB"/>
        </a:p>
      </dgm:t>
    </dgm:pt>
    <dgm:pt modelId="{E51539AE-493A-B547-A45F-672231B565CB}" type="sibTrans" cxnId="{A7247E08-3B01-2D4C-B846-0C9DD5A54E28}">
      <dgm:prSet/>
      <dgm:spPr/>
      <dgm:t>
        <a:bodyPr/>
        <a:lstStyle/>
        <a:p>
          <a:endParaRPr lang="en-GB"/>
        </a:p>
      </dgm:t>
    </dgm:pt>
    <dgm:pt modelId="{2264B386-4BD8-E84F-88AC-35526DB956FC}">
      <dgm:prSet phldrT="[Text]"/>
      <dgm:spPr/>
      <dgm:t>
        <a:bodyPr/>
        <a:lstStyle/>
        <a:p>
          <a:r>
            <a:rPr lang="en-GB" dirty="0" err="1"/>
            <a:t>Sklearn</a:t>
          </a:r>
          <a:endParaRPr lang="en-GB" dirty="0"/>
        </a:p>
      </dgm:t>
    </dgm:pt>
    <dgm:pt modelId="{268B5A31-80D7-1845-B45C-9DC8A9D82728}" type="parTrans" cxnId="{98563094-ADAD-004B-97B8-03102123207D}">
      <dgm:prSet/>
      <dgm:spPr/>
      <dgm:t>
        <a:bodyPr/>
        <a:lstStyle/>
        <a:p>
          <a:endParaRPr lang="en-GB"/>
        </a:p>
      </dgm:t>
    </dgm:pt>
    <dgm:pt modelId="{20B1F7B9-211E-7040-8BE9-E6A44DF2500E}" type="sibTrans" cxnId="{98563094-ADAD-004B-97B8-03102123207D}">
      <dgm:prSet/>
      <dgm:spPr/>
      <dgm:t>
        <a:bodyPr/>
        <a:lstStyle/>
        <a:p>
          <a:endParaRPr lang="en-GB"/>
        </a:p>
      </dgm:t>
    </dgm:pt>
    <dgm:pt modelId="{9E054C3E-E9AE-4E40-A5B4-1D5304BAF3F4}">
      <dgm:prSet phldrT="[Text]" custT="1"/>
      <dgm:spPr/>
      <dgm:t>
        <a:bodyPr anchor="ctr"/>
        <a:lstStyle/>
        <a:p>
          <a:pPr algn="ctr">
            <a:buFontTx/>
            <a:buNone/>
          </a:pPr>
          <a:r>
            <a:rPr lang="en-GB" sz="2000" dirty="0">
              <a:latin typeface="Times New Roman" panose="02020603050405020304" pitchFamily="18" charset="0"/>
              <a:cs typeface="Times New Roman" panose="02020603050405020304" pitchFamily="18" charset="0"/>
              <a:hlinkClick xmlns:r="http://schemas.openxmlformats.org/officeDocument/2006/relationships" r:id="rId2"/>
            </a:rPr>
            <a:t>https://scikit-learn.org/stable/user_guide.html</a:t>
          </a:r>
          <a:endParaRPr lang="en-GB" sz="2000" dirty="0">
            <a:latin typeface="Times New Roman" panose="02020603050405020304" pitchFamily="18" charset="0"/>
            <a:cs typeface="Times New Roman" panose="02020603050405020304" pitchFamily="18" charset="0"/>
          </a:endParaRPr>
        </a:p>
      </dgm:t>
    </dgm:pt>
    <dgm:pt modelId="{C9E31248-80DD-ED4D-956B-FB56B46D0F79}" type="parTrans" cxnId="{4356BB74-FFC3-1A4C-8637-C5134874D819}">
      <dgm:prSet/>
      <dgm:spPr/>
      <dgm:t>
        <a:bodyPr/>
        <a:lstStyle/>
        <a:p>
          <a:endParaRPr lang="en-GB"/>
        </a:p>
      </dgm:t>
    </dgm:pt>
    <dgm:pt modelId="{ECC7DBB6-2FB4-3A46-9C91-1511CFFA9506}" type="sibTrans" cxnId="{4356BB74-FFC3-1A4C-8637-C5134874D819}">
      <dgm:prSet/>
      <dgm:spPr/>
      <dgm:t>
        <a:bodyPr/>
        <a:lstStyle/>
        <a:p>
          <a:endParaRPr lang="en-GB"/>
        </a:p>
      </dgm:t>
    </dgm:pt>
    <dgm:pt modelId="{C5F615A6-2C2B-5546-A9B5-8EDE35093DBB}">
      <dgm:prSet/>
      <dgm:spPr/>
      <dgm:t>
        <a:bodyPr/>
        <a:lstStyle/>
        <a:p>
          <a:r>
            <a:rPr lang="en-GB" dirty="0"/>
            <a:t>Python</a:t>
          </a:r>
        </a:p>
      </dgm:t>
    </dgm:pt>
    <dgm:pt modelId="{94E4707F-A999-0447-9F2D-7AD9DDBAFE57}" type="parTrans" cxnId="{544E70B7-E4C1-3B44-8E38-910A368FCE21}">
      <dgm:prSet/>
      <dgm:spPr/>
      <dgm:t>
        <a:bodyPr/>
        <a:lstStyle/>
        <a:p>
          <a:endParaRPr lang="en-GB"/>
        </a:p>
      </dgm:t>
    </dgm:pt>
    <dgm:pt modelId="{0DC87D6A-A2DC-BF4D-9BB3-A4B0FA7BCEB0}" type="sibTrans" cxnId="{544E70B7-E4C1-3B44-8E38-910A368FCE21}">
      <dgm:prSet/>
      <dgm:spPr/>
      <dgm:t>
        <a:bodyPr/>
        <a:lstStyle/>
        <a:p>
          <a:endParaRPr lang="en-GB"/>
        </a:p>
      </dgm:t>
    </dgm:pt>
    <dgm:pt modelId="{A09F8882-94DC-994E-9083-EAA0ECB456D1}">
      <dgm:prSet custT="1"/>
      <dgm:spPr/>
      <dgm:t>
        <a:bodyPr anchor="ctr"/>
        <a:lstStyle/>
        <a:p>
          <a:pPr algn="l">
            <a:buFontTx/>
            <a:buNone/>
          </a:pPr>
          <a:endParaRPr lang="en-GB" sz="1600" dirty="0"/>
        </a:p>
      </dgm:t>
    </dgm:pt>
    <dgm:pt modelId="{5B7E7AC1-4F34-AF49-9A00-BC8C098F52D7}" type="parTrans" cxnId="{111219DC-A199-5043-9127-95ACD593594D}">
      <dgm:prSet/>
      <dgm:spPr/>
      <dgm:t>
        <a:bodyPr/>
        <a:lstStyle/>
        <a:p>
          <a:endParaRPr lang="en-GB"/>
        </a:p>
      </dgm:t>
    </dgm:pt>
    <dgm:pt modelId="{FC5346E5-3C09-DD40-8B69-F1C60CC6E72F}" type="sibTrans" cxnId="{111219DC-A199-5043-9127-95ACD593594D}">
      <dgm:prSet/>
      <dgm:spPr/>
      <dgm:t>
        <a:bodyPr/>
        <a:lstStyle/>
        <a:p>
          <a:endParaRPr lang="en-GB"/>
        </a:p>
      </dgm:t>
    </dgm:pt>
    <dgm:pt modelId="{ED6F1794-84B3-5944-AD37-6AD1B7C4B2C2}">
      <dgm:prSet custT="1"/>
      <dgm:spPr/>
      <dgm:t>
        <a:bodyPr anchor="ctr"/>
        <a:lstStyle/>
        <a:p>
          <a:pPr algn="ctr">
            <a:buFontTx/>
            <a:buNone/>
          </a:pPr>
          <a:r>
            <a:rPr lang="en-GB" sz="2000" dirty="0">
              <a:latin typeface="Times New Roman" panose="02020603050405020304" pitchFamily="18" charset="0"/>
              <a:cs typeface="Times New Roman" panose="02020603050405020304" pitchFamily="18" charset="0"/>
              <a:hlinkClick xmlns:r="http://schemas.openxmlformats.org/officeDocument/2006/relationships" r:id="rId3"/>
            </a:rPr>
            <a:t>https://docs.python.org/3/</a:t>
          </a:r>
          <a:endParaRPr lang="en-GB" sz="1400" dirty="0">
            <a:latin typeface="Times New Roman" panose="02020603050405020304" pitchFamily="18" charset="0"/>
            <a:cs typeface="Times New Roman" panose="02020603050405020304" pitchFamily="18" charset="0"/>
          </a:endParaRPr>
        </a:p>
      </dgm:t>
    </dgm:pt>
    <dgm:pt modelId="{BD58B618-F5CE-9B40-B744-997A53DC43CD}" type="parTrans" cxnId="{19D04D4F-A7F4-184D-A427-48AC0E82524F}">
      <dgm:prSet/>
      <dgm:spPr/>
      <dgm:t>
        <a:bodyPr/>
        <a:lstStyle/>
        <a:p>
          <a:endParaRPr lang="en-GB"/>
        </a:p>
      </dgm:t>
    </dgm:pt>
    <dgm:pt modelId="{E63C103D-E93A-214D-997F-ADD4DE8E95B6}" type="sibTrans" cxnId="{19D04D4F-A7F4-184D-A427-48AC0E82524F}">
      <dgm:prSet/>
      <dgm:spPr/>
      <dgm:t>
        <a:bodyPr/>
        <a:lstStyle/>
        <a:p>
          <a:endParaRPr lang="en-GB"/>
        </a:p>
      </dgm:t>
    </dgm:pt>
    <dgm:pt modelId="{76394C98-5ECB-2943-A0CD-D25415BD9559}">
      <dgm:prSet/>
      <dgm:spPr/>
      <dgm:t>
        <a:bodyPr/>
        <a:lstStyle/>
        <a:p>
          <a:r>
            <a:rPr lang="en-GB" dirty="0"/>
            <a:t>Pandas</a:t>
          </a:r>
        </a:p>
      </dgm:t>
    </dgm:pt>
    <dgm:pt modelId="{71D13E32-D1D4-1444-975E-D0377E01C786}" type="parTrans" cxnId="{B836D517-77CE-8E48-9897-1A781B042E27}">
      <dgm:prSet/>
      <dgm:spPr/>
      <dgm:t>
        <a:bodyPr/>
        <a:lstStyle/>
        <a:p>
          <a:endParaRPr lang="en-GB"/>
        </a:p>
      </dgm:t>
    </dgm:pt>
    <dgm:pt modelId="{F69B7D56-BA3B-B749-9112-245565481223}" type="sibTrans" cxnId="{B836D517-77CE-8E48-9897-1A781B042E27}">
      <dgm:prSet/>
      <dgm:spPr/>
      <dgm:t>
        <a:bodyPr/>
        <a:lstStyle/>
        <a:p>
          <a:endParaRPr lang="en-GB"/>
        </a:p>
      </dgm:t>
    </dgm:pt>
    <dgm:pt modelId="{42867B2D-8551-1948-B4DC-F800DE57381E}">
      <dgm:prSet custT="1"/>
      <dgm:spPr/>
      <dgm:t>
        <a:bodyPr anchor="ctr"/>
        <a:lstStyle/>
        <a:p>
          <a:pPr algn="ctr">
            <a:buFontTx/>
            <a:buNone/>
          </a:pPr>
          <a:r>
            <a:rPr lang="en-GB" sz="2000" dirty="0">
              <a:latin typeface="Times New Roman" panose="02020603050405020304" pitchFamily="18" charset="0"/>
              <a:cs typeface="Times New Roman" panose="02020603050405020304" pitchFamily="18" charset="0"/>
              <a:hlinkClick xmlns:r="http://schemas.openxmlformats.org/officeDocument/2006/relationships" r:id="rId4"/>
            </a:rPr>
            <a:t>https://pandas.pydata.org/docs/</a:t>
          </a:r>
          <a:endParaRPr lang="en-GB" sz="2000" dirty="0">
            <a:latin typeface="Times New Roman" panose="02020603050405020304" pitchFamily="18" charset="0"/>
            <a:cs typeface="Times New Roman" panose="02020603050405020304" pitchFamily="18" charset="0"/>
          </a:endParaRPr>
        </a:p>
      </dgm:t>
    </dgm:pt>
    <dgm:pt modelId="{36896AD3-8A86-614E-869C-C91376F2BAA0}" type="parTrans" cxnId="{61AFEC0D-022D-D341-BC15-3B5369035989}">
      <dgm:prSet/>
      <dgm:spPr/>
      <dgm:t>
        <a:bodyPr/>
        <a:lstStyle/>
        <a:p>
          <a:endParaRPr lang="en-GB"/>
        </a:p>
      </dgm:t>
    </dgm:pt>
    <dgm:pt modelId="{A67454C7-341A-EA4C-BC17-18A555B7D3DC}" type="sibTrans" cxnId="{61AFEC0D-022D-D341-BC15-3B5369035989}">
      <dgm:prSet/>
      <dgm:spPr/>
      <dgm:t>
        <a:bodyPr/>
        <a:lstStyle/>
        <a:p>
          <a:endParaRPr lang="en-GB"/>
        </a:p>
      </dgm:t>
    </dgm:pt>
    <dgm:pt modelId="{BF2F314C-AF03-1B41-A50B-504BB1EF61C8}" type="pres">
      <dgm:prSet presAssocID="{09BCB7CD-37D1-EF43-BF75-EABE121825C0}" presName="diagram" presStyleCnt="0">
        <dgm:presLayoutVars>
          <dgm:dir/>
          <dgm:animLvl val="lvl"/>
          <dgm:resizeHandles val="exact"/>
        </dgm:presLayoutVars>
      </dgm:prSet>
      <dgm:spPr/>
    </dgm:pt>
    <dgm:pt modelId="{1E2602B4-517E-C44A-B128-7C579D822276}" type="pres">
      <dgm:prSet presAssocID="{EC4DAD48-355F-734A-8BC4-733EE35FF503}" presName="compNode" presStyleCnt="0"/>
      <dgm:spPr/>
    </dgm:pt>
    <dgm:pt modelId="{14D46C9E-0101-1341-9E19-891B6AA8D255}" type="pres">
      <dgm:prSet presAssocID="{EC4DAD48-355F-734A-8BC4-733EE35FF503}" presName="childRect" presStyleLbl="bgAcc1" presStyleIdx="0" presStyleCnt="4">
        <dgm:presLayoutVars>
          <dgm:bulletEnabled val="1"/>
        </dgm:presLayoutVars>
      </dgm:prSet>
      <dgm:spPr/>
    </dgm:pt>
    <dgm:pt modelId="{300650FC-1206-3641-840F-B6DE0EA264FF}" type="pres">
      <dgm:prSet presAssocID="{EC4DAD48-355F-734A-8BC4-733EE35FF503}" presName="parentText" presStyleLbl="node1" presStyleIdx="0" presStyleCnt="0">
        <dgm:presLayoutVars>
          <dgm:chMax val="0"/>
          <dgm:bulletEnabled val="1"/>
        </dgm:presLayoutVars>
      </dgm:prSet>
      <dgm:spPr/>
    </dgm:pt>
    <dgm:pt modelId="{664CF825-A953-7B4F-B4A1-A6A5754F08CB}" type="pres">
      <dgm:prSet presAssocID="{EC4DAD48-355F-734A-8BC4-733EE35FF503}" presName="parentRect" presStyleLbl="alignNode1" presStyleIdx="0" presStyleCnt="4"/>
      <dgm:spPr/>
    </dgm:pt>
    <dgm:pt modelId="{9B0737F2-CFB8-954F-9BB0-BE0C4F413F6D}" type="pres">
      <dgm:prSet presAssocID="{EC4DAD48-355F-734A-8BC4-733EE35FF503}" presName="adorn" presStyleLbl="fgAccFollowNode1" presStyleIdx="0"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1A90718F-553F-DE47-8847-78FA18905044}" type="pres">
      <dgm:prSet presAssocID="{25A73616-7840-6640-B069-DC45A2C6D2ED}" presName="sibTrans" presStyleLbl="sibTrans2D1" presStyleIdx="0" presStyleCnt="0"/>
      <dgm:spPr/>
    </dgm:pt>
    <dgm:pt modelId="{8C9EB233-00EE-0F47-B725-7AE3C699AE93}" type="pres">
      <dgm:prSet presAssocID="{C5F615A6-2C2B-5546-A9B5-8EDE35093DBB}" presName="compNode" presStyleCnt="0"/>
      <dgm:spPr/>
    </dgm:pt>
    <dgm:pt modelId="{DA850C5D-5F73-C040-AFB0-E55993B215CF}" type="pres">
      <dgm:prSet presAssocID="{C5F615A6-2C2B-5546-A9B5-8EDE35093DBB}" presName="childRect" presStyleLbl="bgAcc1" presStyleIdx="1" presStyleCnt="4">
        <dgm:presLayoutVars>
          <dgm:bulletEnabled val="1"/>
        </dgm:presLayoutVars>
      </dgm:prSet>
      <dgm:spPr/>
    </dgm:pt>
    <dgm:pt modelId="{331DB3B3-A93A-AF45-9C44-1451616CF665}" type="pres">
      <dgm:prSet presAssocID="{C5F615A6-2C2B-5546-A9B5-8EDE35093DBB}" presName="parentText" presStyleLbl="node1" presStyleIdx="0" presStyleCnt="0">
        <dgm:presLayoutVars>
          <dgm:chMax val="0"/>
          <dgm:bulletEnabled val="1"/>
        </dgm:presLayoutVars>
      </dgm:prSet>
      <dgm:spPr/>
    </dgm:pt>
    <dgm:pt modelId="{1612BCDF-634F-FF48-851A-C040DF400101}" type="pres">
      <dgm:prSet presAssocID="{C5F615A6-2C2B-5546-A9B5-8EDE35093DBB}" presName="parentRect" presStyleLbl="alignNode1" presStyleIdx="1" presStyleCnt="4"/>
      <dgm:spPr/>
    </dgm:pt>
    <dgm:pt modelId="{2DB71E3B-7E77-144B-B33D-DF543837C68F}" type="pres">
      <dgm:prSet presAssocID="{C5F615A6-2C2B-5546-A9B5-8EDE35093DBB}" presName="adorn" presStyleLbl="fgAccFollowNode1" presStyleIdx="1" presStyleCnt="4"/>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346" r="4346"/>
          </a:stretch>
        </a:blipFill>
      </dgm:spPr>
    </dgm:pt>
    <dgm:pt modelId="{0E9ACB72-882A-4A44-B67F-DB57BA25BFE6}" type="pres">
      <dgm:prSet presAssocID="{0DC87D6A-A2DC-BF4D-9BB3-A4B0FA7BCEB0}" presName="sibTrans" presStyleLbl="sibTrans2D1" presStyleIdx="0" presStyleCnt="0"/>
      <dgm:spPr/>
    </dgm:pt>
    <dgm:pt modelId="{4CB43804-24E9-8944-9345-2A78B79A5B23}" type="pres">
      <dgm:prSet presAssocID="{2264B386-4BD8-E84F-88AC-35526DB956FC}" presName="compNode" presStyleCnt="0"/>
      <dgm:spPr/>
    </dgm:pt>
    <dgm:pt modelId="{95707DE7-585F-2A4B-9810-CDDE0080EDB6}" type="pres">
      <dgm:prSet presAssocID="{2264B386-4BD8-E84F-88AC-35526DB956FC}" presName="childRect" presStyleLbl="bgAcc1" presStyleIdx="2" presStyleCnt="4">
        <dgm:presLayoutVars>
          <dgm:bulletEnabled val="1"/>
        </dgm:presLayoutVars>
      </dgm:prSet>
      <dgm:spPr/>
    </dgm:pt>
    <dgm:pt modelId="{33D86DE6-37A2-7349-A075-D883C5BD8B7E}" type="pres">
      <dgm:prSet presAssocID="{2264B386-4BD8-E84F-88AC-35526DB956FC}" presName="parentText" presStyleLbl="node1" presStyleIdx="0" presStyleCnt="0">
        <dgm:presLayoutVars>
          <dgm:chMax val="0"/>
          <dgm:bulletEnabled val="1"/>
        </dgm:presLayoutVars>
      </dgm:prSet>
      <dgm:spPr/>
    </dgm:pt>
    <dgm:pt modelId="{D3D97881-CBA2-DE45-B1A1-840ACAFAE249}" type="pres">
      <dgm:prSet presAssocID="{2264B386-4BD8-E84F-88AC-35526DB956FC}" presName="parentRect" presStyleLbl="alignNode1" presStyleIdx="2" presStyleCnt="4"/>
      <dgm:spPr/>
    </dgm:pt>
    <dgm:pt modelId="{1D7BE74C-8857-2040-A048-E157E9C1984B}" type="pres">
      <dgm:prSet presAssocID="{2264B386-4BD8-E84F-88AC-35526DB956FC}" presName="adorn" presStyleLbl="fgAccFollowNode1" presStyleIdx="2" presStyleCnt="4"/>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B5D8486B-EEA8-E943-B487-A62D0BF310ED}" type="pres">
      <dgm:prSet presAssocID="{20B1F7B9-211E-7040-8BE9-E6A44DF2500E}" presName="sibTrans" presStyleLbl="sibTrans2D1" presStyleIdx="0" presStyleCnt="0"/>
      <dgm:spPr/>
    </dgm:pt>
    <dgm:pt modelId="{12304AAC-E376-4B49-B4E0-C1E639433ED7}" type="pres">
      <dgm:prSet presAssocID="{76394C98-5ECB-2943-A0CD-D25415BD9559}" presName="compNode" presStyleCnt="0"/>
      <dgm:spPr/>
    </dgm:pt>
    <dgm:pt modelId="{DE317BBD-513C-0445-A58C-5D08B7E5DD80}" type="pres">
      <dgm:prSet presAssocID="{76394C98-5ECB-2943-A0CD-D25415BD9559}" presName="childRect" presStyleLbl="bgAcc1" presStyleIdx="3" presStyleCnt="4">
        <dgm:presLayoutVars>
          <dgm:bulletEnabled val="1"/>
        </dgm:presLayoutVars>
      </dgm:prSet>
      <dgm:spPr/>
    </dgm:pt>
    <dgm:pt modelId="{869B515C-5CB6-9440-BAE8-327EDA9A5578}" type="pres">
      <dgm:prSet presAssocID="{76394C98-5ECB-2943-A0CD-D25415BD9559}" presName="parentText" presStyleLbl="node1" presStyleIdx="0" presStyleCnt="0">
        <dgm:presLayoutVars>
          <dgm:chMax val="0"/>
          <dgm:bulletEnabled val="1"/>
        </dgm:presLayoutVars>
      </dgm:prSet>
      <dgm:spPr/>
    </dgm:pt>
    <dgm:pt modelId="{499FA487-2858-EE41-B961-1669AB03F94E}" type="pres">
      <dgm:prSet presAssocID="{76394C98-5ECB-2943-A0CD-D25415BD9559}" presName="parentRect" presStyleLbl="alignNode1" presStyleIdx="3" presStyleCnt="4"/>
      <dgm:spPr/>
    </dgm:pt>
    <dgm:pt modelId="{40076B7D-2809-B442-B755-DFEDE08D05D8}" type="pres">
      <dgm:prSet presAssocID="{76394C98-5ECB-2943-A0CD-D25415BD9559}" presName="adorn" presStyleLbl="fgAccFollowNode1" presStyleIdx="3" presStyleCnt="4"/>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t="29785" b="29785"/>
          </a:stretch>
        </a:blipFill>
      </dgm:spPr>
    </dgm:pt>
  </dgm:ptLst>
  <dgm:cxnLst>
    <dgm:cxn modelId="{73496408-EFB4-0343-A50A-A3510FD0E6FF}" type="presOf" srcId="{0DC87D6A-A2DC-BF4D-9BB3-A4B0FA7BCEB0}" destId="{0E9ACB72-882A-4A44-B67F-DB57BA25BFE6}" srcOrd="0" destOrd="0" presId="urn:microsoft.com/office/officeart/2005/8/layout/bList2"/>
    <dgm:cxn modelId="{A7247E08-3B01-2D4C-B846-0C9DD5A54E28}" srcId="{EC4DAD48-355F-734A-8BC4-733EE35FF503}" destId="{6D7155EC-4594-7A4A-B1B0-0A530429D067}" srcOrd="0" destOrd="0" parTransId="{618134D4-DF0C-5445-B1A1-F1A404F4E059}" sibTransId="{E51539AE-493A-B547-A45F-672231B565CB}"/>
    <dgm:cxn modelId="{61AFEC0D-022D-D341-BC15-3B5369035989}" srcId="{76394C98-5ECB-2943-A0CD-D25415BD9559}" destId="{42867B2D-8551-1948-B4DC-F800DE57381E}" srcOrd="0" destOrd="0" parTransId="{36896AD3-8A86-614E-869C-C91376F2BAA0}" sibTransId="{A67454C7-341A-EA4C-BC17-18A555B7D3DC}"/>
    <dgm:cxn modelId="{B836D517-77CE-8E48-9897-1A781B042E27}" srcId="{09BCB7CD-37D1-EF43-BF75-EABE121825C0}" destId="{76394C98-5ECB-2943-A0CD-D25415BD9559}" srcOrd="3" destOrd="0" parTransId="{71D13E32-D1D4-1444-975E-D0377E01C786}" sibTransId="{F69B7D56-BA3B-B749-9112-245565481223}"/>
    <dgm:cxn modelId="{BF433A22-6FCD-F04E-BF46-00743C41DB8E}" type="presOf" srcId="{6D7155EC-4594-7A4A-B1B0-0A530429D067}" destId="{14D46C9E-0101-1341-9E19-891B6AA8D255}" srcOrd="0" destOrd="0" presId="urn:microsoft.com/office/officeart/2005/8/layout/bList2"/>
    <dgm:cxn modelId="{0FD3E644-2889-B549-8796-49F3D79A8821}" type="presOf" srcId="{EC4DAD48-355F-734A-8BC4-733EE35FF503}" destId="{300650FC-1206-3641-840F-B6DE0EA264FF}" srcOrd="0" destOrd="0" presId="urn:microsoft.com/office/officeart/2005/8/layout/bList2"/>
    <dgm:cxn modelId="{19D04D4F-A7F4-184D-A427-48AC0E82524F}" srcId="{C5F615A6-2C2B-5546-A9B5-8EDE35093DBB}" destId="{ED6F1794-84B3-5944-AD37-6AD1B7C4B2C2}" srcOrd="1" destOrd="0" parTransId="{BD58B618-F5CE-9B40-B744-997A53DC43CD}" sibTransId="{E63C103D-E93A-214D-997F-ADD4DE8E95B6}"/>
    <dgm:cxn modelId="{4A61D55D-5ED6-D647-8832-125C45DD0771}" type="presOf" srcId="{25A73616-7840-6640-B069-DC45A2C6D2ED}" destId="{1A90718F-553F-DE47-8847-78FA18905044}" srcOrd="0" destOrd="0" presId="urn:microsoft.com/office/officeart/2005/8/layout/bList2"/>
    <dgm:cxn modelId="{4356BB74-FFC3-1A4C-8637-C5134874D819}" srcId="{2264B386-4BD8-E84F-88AC-35526DB956FC}" destId="{9E054C3E-E9AE-4E40-A5B4-1D5304BAF3F4}" srcOrd="0" destOrd="0" parTransId="{C9E31248-80DD-ED4D-956B-FB56B46D0F79}" sibTransId="{ECC7DBB6-2FB4-3A46-9C91-1511CFFA9506}"/>
    <dgm:cxn modelId="{A3162A7B-0469-F843-8AC9-B606677C1D87}" type="presOf" srcId="{2264B386-4BD8-E84F-88AC-35526DB956FC}" destId="{D3D97881-CBA2-DE45-B1A1-840ACAFAE249}" srcOrd="1" destOrd="0" presId="urn:microsoft.com/office/officeart/2005/8/layout/bList2"/>
    <dgm:cxn modelId="{D2CA1986-13FA-574C-B9BE-124F3A0D0A3F}" type="presOf" srcId="{A09F8882-94DC-994E-9083-EAA0ECB456D1}" destId="{DA850C5D-5F73-C040-AFB0-E55993B215CF}" srcOrd="0" destOrd="0" presId="urn:microsoft.com/office/officeart/2005/8/layout/bList2"/>
    <dgm:cxn modelId="{98563094-ADAD-004B-97B8-03102123207D}" srcId="{09BCB7CD-37D1-EF43-BF75-EABE121825C0}" destId="{2264B386-4BD8-E84F-88AC-35526DB956FC}" srcOrd="2" destOrd="0" parTransId="{268B5A31-80D7-1845-B45C-9DC8A9D82728}" sibTransId="{20B1F7B9-211E-7040-8BE9-E6A44DF2500E}"/>
    <dgm:cxn modelId="{B872F495-76C5-764F-B05B-20F791BC8FE6}" srcId="{09BCB7CD-37D1-EF43-BF75-EABE121825C0}" destId="{EC4DAD48-355F-734A-8BC4-733EE35FF503}" srcOrd="0" destOrd="0" parTransId="{5F0D58E1-DF2F-E649-9160-8EA456AF3D6A}" sibTransId="{25A73616-7840-6640-B069-DC45A2C6D2ED}"/>
    <dgm:cxn modelId="{7602AD97-A421-FC45-9606-D4002C782C5A}" type="presOf" srcId="{C5F615A6-2C2B-5546-A9B5-8EDE35093DBB}" destId="{1612BCDF-634F-FF48-851A-C040DF400101}" srcOrd="1" destOrd="0" presId="urn:microsoft.com/office/officeart/2005/8/layout/bList2"/>
    <dgm:cxn modelId="{06EE679B-BEA0-CB47-8C8D-85070D02AF24}" type="presOf" srcId="{09BCB7CD-37D1-EF43-BF75-EABE121825C0}" destId="{BF2F314C-AF03-1B41-A50B-504BB1EF61C8}" srcOrd="0" destOrd="0" presId="urn:microsoft.com/office/officeart/2005/8/layout/bList2"/>
    <dgm:cxn modelId="{A3EFB1A2-5EC5-A344-AE4E-F0688918FBAA}" type="presOf" srcId="{ED6F1794-84B3-5944-AD37-6AD1B7C4B2C2}" destId="{DA850C5D-5F73-C040-AFB0-E55993B215CF}" srcOrd="0" destOrd="1" presId="urn:microsoft.com/office/officeart/2005/8/layout/bList2"/>
    <dgm:cxn modelId="{FCEF8BA7-7D79-324D-9B68-3777193FAFF4}" type="presOf" srcId="{EC4DAD48-355F-734A-8BC4-733EE35FF503}" destId="{664CF825-A953-7B4F-B4A1-A6A5754F08CB}" srcOrd="1" destOrd="0" presId="urn:microsoft.com/office/officeart/2005/8/layout/bList2"/>
    <dgm:cxn modelId="{019BD7AF-F3EE-184A-A96D-CA9DA5977713}" type="presOf" srcId="{76394C98-5ECB-2943-A0CD-D25415BD9559}" destId="{869B515C-5CB6-9440-BAE8-327EDA9A5578}" srcOrd="0" destOrd="0" presId="urn:microsoft.com/office/officeart/2005/8/layout/bList2"/>
    <dgm:cxn modelId="{23CA5FB1-297A-7A43-B578-0A350165212D}" type="presOf" srcId="{9E054C3E-E9AE-4E40-A5B4-1D5304BAF3F4}" destId="{95707DE7-585F-2A4B-9810-CDDE0080EDB6}" srcOrd="0" destOrd="0" presId="urn:microsoft.com/office/officeart/2005/8/layout/bList2"/>
    <dgm:cxn modelId="{544E70B7-E4C1-3B44-8E38-910A368FCE21}" srcId="{09BCB7CD-37D1-EF43-BF75-EABE121825C0}" destId="{C5F615A6-2C2B-5546-A9B5-8EDE35093DBB}" srcOrd="1" destOrd="0" parTransId="{94E4707F-A999-0447-9F2D-7AD9DDBAFE57}" sibTransId="{0DC87D6A-A2DC-BF4D-9BB3-A4B0FA7BCEB0}"/>
    <dgm:cxn modelId="{1DD193CA-5A47-6148-ABDF-3187ADF3050B}" type="presOf" srcId="{76394C98-5ECB-2943-A0CD-D25415BD9559}" destId="{499FA487-2858-EE41-B961-1669AB03F94E}" srcOrd="1" destOrd="0" presId="urn:microsoft.com/office/officeart/2005/8/layout/bList2"/>
    <dgm:cxn modelId="{C10255D9-3C35-344E-8CBB-FFC42C35E4C5}" type="presOf" srcId="{20B1F7B9-211E-7040-8BE9-E6A44DF2500E}" destId="{B5D8486B-EEA8-E943-B487-A62D0BF310ED}" srcOrd="0" destOrd="0" presId="urn:microsoft.com/office/officeart/2005/8/layout/bList2"/>
    <dgm:cxn modelId="{111219DC-A199-5043-9127-95ACD593594D}" srcId="{C5F615A6-2C2B-5546-A9B5-8EDE35093DBB}" destId="{A09F8882-94DC-994E-9083-EAA0ECB456D1}" srcOrd="0" destOrd="0" parTransId="{5B7E7AC1-4F34-AF49-9A00-BC8C098F52D7}" sibTransId="{FC5346E5-3C09-DD40-8B69-F1C60CC6E72F}"/>
    <dgm:cxn modelId="{107051DF-DD8D-2348-80F3-6DD10E86F5FA}" type="presOf" srcId="{42867B2D-8551-1948-B4DC-F800DE57381E}" destId="{DE317BBD-513C-0445-A58C-5D08B7E5DD80}" srcOrd="0" destOrd="0" presId="urn:microsoft.com/office/officeart/2005/8/layout/bList2"/>
    <dgm:cxn modelId="{99557DE2-77A8-244A-B598-A50960D6C572}" type="presOf" srcId="{2264B386-4BD8-E84F-88AC-35526DB956FC}" destId="{33D86DE6-37A2-7349-A075-D883C5BD8B7E}" srcOrd="0" destOrd="0" presId="urn:microsoft.com/office/officeart/2005/8/layout/bList2"/>
    <dgm:cxn modelId="{0BF9F4F5-F59F-7E4A-9615-B61DC2E247D5}" type="presOf" srcId="{C5F615A6-2C2B-5546-A9B5-8EDE35093DBB}" destId="{331DB3B3-A93A-AF45-9C44-1451616CF665}" srcOrd="0" destOrd="0" presId="urn:microsoft.com/office/officeart/2005/8/layout/bList2"/>
    <dgm:cxn modelId="{4EF16DE4-5B45-F044-9022-77DB119568F0}" type="presParOf" srcId="{BF2F314C-AF03-1B41-A50B-504BB1EF61C8}" destId="{1E2602B4-517E-C44A-B128-7C579D822276}" srcOrd="0" destOrd="0" presId="urn:microsoft.com/office/officeart/2005/8/layout/bList2"/>
    <dgm:cxn modelId="{D6FD340B-66B1-2E48-96DF-E90B1C83EB61}" type="presParOf" srcId="{1E2602B4-517E-C44A-B128-7C579D822276}" destId="{14D46C9E-0101-1341-9E19-891B6AA8D255}" srcOrd="0" destOrd="0" presId="urn:microsoft.com/office/officeart/2005/8/layout/bList2"/>
    <dgm:cxn modelId="{3B1F53B6-1CA8-0C4C-BFC6-C89FDD2C583A}" type="presParOf" srcId="{1E2602B4-517E-C44A-B128-7C579D822276}" destId="{300650FC-1206-3641-840F-B6DE0EA264FF}" srcOrd="1" destOrd="0" presId="urn:microsoft.com/office/officeart/2005/8/layout/bList2"/>
    <dgm:cxn modelId="{8683C7A6-C36E-4C4B-9E03-E9CB623FDE50}" type="presParOf" srcId="{1E2602B4-517E-C44A-B128-7C579D822276}" destId="{664CF825-A953-7B4F-B4A1-A6A5754F08CB}" srcOrd="2" destOrd="0" presId="urn:microsoft.com/office/officeart/2005/8/layout/bList2"/>
    <dgm:cxn modelId="{EC9071CA-0DF2-FE41-BCC5-52BEA77CB26D}" type="presParOf" srcId="{1E2602B4-517E-C44A-B128-7C579D822276}" destId="{9B0737F2-CFB8-954F-9BB0-BE0C4F413F6D}" srcOrd="3" destOrd="0" presId="urn:microsoft.com/office/officeart/2005/8/layout/bList2"/>
    <dgm:cxn modelId="{F43EB6B0-90C2-DB4D-B052-B065C277069D}" type="presParOf" srcId="{BF2F314C-AF03-1B41-A50B-504BB1EF61C8}" destId="{1A90718F-553F-DE47-8847-78FA18905044}" srcOrd="1" destOrd="0" presId="urn:microsoft.com/office/officeart/2005/8/layout/bList2"/>
    <dgm:cxn modelId="{59843EDD-84E9-A541-8DA0-735329F416F3}" type="presParOf" srcId="{BF2F314C-AF03-1B41-A50B-504BB1EF61C8}" destId="{8C9EB233-00EE-0F47-B725-7AE3C699AE93}" srcOrd="2" destOrd="0" presId="urn:microsoft.com/office/officeart/2005/8/layout/bList2"/>
    <dgm:cxn modelId="{0802DA25-73BF-B04E-B656-97E0FFA21B56}" type="presParOf" srcId="{8C9EB233-00EE-0F47-B725-7AE3C699AE93}" destId="{DA850C5D-5F73-C040-AFB0-E55993B215CF}" srcOrd="0" destOrd="0" presId="urn:microsoft.com/office/officeart/2005/8/layout/bList2"/>
    <dgm:cxn modelId="{24210632-701E-CF40-94FE-95736DF631B5}" type="presParOf" srcId="{8C9EB233-00EE-0F47-B725-7AE3C699AE93}" destId="{331DB3B3-A93A-AF45-9C44-1451616CF665}" srcOrd="1" destOrd="0" presId="urn:microsoft.com/office/officeart/2005/8/layout/bList2"/>
    <dgm:cxn modelId="{53961356-3965-5847-80D3-DB6E49DA84DE}" type="presParOf" srcId="{8C9EB233-00EE-0F47-B725-7AE3C699AE93}" destId="{1612BCDF-634F-FF48-851A-C040DF400101}" srcOrd="2" destOrd="0" presId="urn:microsoft.com/office/officeart/2005/8/layout/bList2"/>
    <dgm:cxn modelId="{817A7127-3EED-3D48-9B6E-275D1EFF7A7A}" type="presParOf" srcId="{8C9EB233-00EE-0F47-B725-7AE3C699AE93}" destId="{2DB71E3B-7E77-144B-B33D-DF543837C68F}" srcOrd="3" destOrd="0" presId="urn:microsoft.com/office/officeart/2005/8/layout/bList2"/>
    <dgm:cxn modelId="{5EB28C6A-55C5-3B46-8FD3-CD0F97FB0EAD}" type="presParOf" srcId="{BF2F314C-AF03-1B41-A50B-504BB1EF61C8}" destId="{0E9ACB72-882A-4A44-B67F-DB57BA25BFE6}" srcOrd="3" destOrd="0" presId="urn:microsoft.com/office/officeart/2005/8/layout/bList2"/>
    <dgm:cxn modelId="{03534C13-5490-1841-BE7D-281EDACA6BFF}" type="presParOf" srcId="{BF2F314C-AF03-1B41-A50B-504BB1EF61C8}" destId="{4CB43804-24E9-8944-9345-2A78B79A5B23}" srcOrd="4" destOrd="0" presId="urn:microsoft.com/office/officeart/2005/8/layout/bList2"/>
    <dgm:cxn modelId="{46643BA8-69FA-624B-B90E-D34D04F23207}" type="presParOf" srcId="{4CB43804-24E9-8944-9345-2A78B79A5B23}" destId="{95707DE7-585F-2A4B-9810-CDDE0080EDB6}" srcOrd="0" destOrd="0" presId="urn:microsoft.com/office/officeart/2005/8/layout/bList2"/>
    <dgm:cxn modelId="{5E2FFA5B-A714-324D-8E98-A9337B5C7F99}" type="presParOf" srcId="{4CB43804-24E9-8944-9345-2A78B79A5B23}" destId="{33D86DE6-37A2-7349-A075-D883C5BD8B7E}" srcOrd="1" destOrd="0" presId="urn:microsoft.com/office/officeart/2005/8/layout/bList2"/>
    <dgm:cxn modelId="{C4388A86-8543-FB47-9908-66E9534D4800}" type="presParOf" srcId="{4CB43804-24E9-8944-9345-2A78B79A5B23}" destId="{D3D97881-CBA2-DE45-B1A1-840ACAFAE249}" srcOrd="2" destOrd="0" presId="urn:microsoft.com/office/officeart/2005/8/layout/bList2"/>
    <dgm:cxn modelId="{4EA26C34-150A-394B-95ED-19B1C446B02C}" type="presParOf" srcId="{4CB43804-24E9-8944-9345-2A78B79A5B23}" destId="{1D7BE74C-8857-2040-A048-E157E9C1984B}" srcOrd="3" destOrd="0" presId="urn:microsoft.com/office/officeart/2005/8/layout/bList2"/>
    <dgm:cxn modelId="{912E33BE-18D3-D74E-9A4E-D56D86F99366}" type="presParOf" srcId="{BF2F314C-AF03-1B41-A50B-504BB1EF61C8}" destId="{B5D8486B-EEA8-E943-B487-A62D0BF310ED}" srcOrd="5" destOrd="0" presId="urn:microsoft.com/office/officeart/2005/8/layout/bList2"/>
    <dgm:cxn modelId="{A6E3E640-9E48-2A4D-87F9-81ACE19260BD}" type="presParOf" srcId="{BF2F314C-AF03-1B41-A50B-504BB1EF61C8}" destId="{12304AAC-E376-4B49-B4E0-C1E639433ED7}" srcOrd="6" destOrd="0" presId="urn:microsoft.com/office/officeart/2005/8/layout/bList2"/>
    <dgm:cxn modelId="{E68D944D-1650-A944-9929-599DA417105D}" type="presParOf" srcId="{12304AAC-E376-4B49-B4E0-C1E639433ED7}" destId="{DE317BBD-513C-0445-A58C-5D08B7E5DD80}" srcOrd="0" destOrd="0" presId="urn:microsoft.com/office/officeart/2005/8/layout/bList2"/>
    <dgm:cxn modelId="{49FD3988-CA2D-FA46-8F56-AE41F4CE17EC}" type="presParOf" srcId="{12304AAC-E376-4B49-B4E0-C1E639433ED7}" destId="{869B515C-5CB6-9440-BAE8-327EDA9A5578}" srcOrd="1" destOrd="0" presId="urn:microsoft.com/office/officeart/2005/8/layout/bList2"/>
    <dgm:cxn modelId="{5C0E8F04-388E-9140-8502-5CC7E937A6D0}" type="presParOf" srcId="{12304AAC-E376-4B49-B4E0-C1E639433ED7}" destId="{499FA487-2858-EE41-B961-1669AB03F94E}" srcOrd="2" destOrd="0" presId="urn:microsoft.com/office/officeart/2005/8/layout/bList2"/>
    <dgm:cxn modelId="{8F136E60-DC5F-2E47-BA24-205FA4A01F3B}" type="presParOf" srcId="{12304AAC-E376-4B49-B4E0-C1E639433ED7}" destId="{40076B7D-2809-B442-B755-DFEDE08D05D8}"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C3B2AB-BB7B-D54B-9123-3F5B1B27F392}"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en-GB"/>
        </a:p>
      </dgm:t>
    </dgm:pt>
    <dgm:pt modelId="{3FD2AFF5-BA19-3E4F-B767-393CC640C219}">
      <dgm:prSet phldrT="[Text]"/>
      <dgm:spPr/>
      <dgm:t>
        <a:bodyPr/>
        <a:lstStyle/>
        <a:p>
          <a:pPr algn="ctr"/>
          <a:r>
            <a:rPr lang="en-GB" dirty="0"/>
            <a:t>K-Nearest </a:t>
          </a:r>
          <a:r>
            <a:rPr lang="en-GB" dirty="0" err="1"/>
            <a:t>Neighbors</a:t>
          </a:r>
          <a:endParaRPr lang="en-GB" dirty="0"/>
        </a:p>
      </dgm:t>
    </dgm:pt>
    <dgm:pt modelId="{A9C4DBD9-62A9-774B-8ED3-BFFC6CAF7781}" type="parTrans" cxnId="{3D218BFF-7119-B147-9260-07CADF501C3B}">
      <dgm:prSet/>
      <dgm:spPr/>
      <dgm:t>
        <a:bodyPr/>
        <a:lstStyle/>
        <a:p>
          <a:pPr algn="ctr"/>
          <a:endParaRPr lang="en-GB"/>
        </a:p>
      </dgm:t>
    </dgm:pt>
    <dgm:pt modelId="{45288CB7-35F6-0B40-855E-F0D35B432D93}" type="sibTrans" cxnId="{3D218BFF-7119-B147-9260-07CADF501C3B}">
      <dgm:prSet/>
      <dgm:spPr/>
      <dgm:t>
        <a:bodyPr/>
        <a:lstStyle/>
        <a:p>
          <a:pPr algn="ctr"/>
          <a:endParaRPr lang="en-GB"/>
        </a:p>
      </dgm:t>
    </dgm:pt>
    <dgm:pt modelId="{0AFAD015-9838-5243-9363-FF0205B9B9CA}">
      <dgm:prSet phldrT="[Text]"/>
      <dgm:spPr/>
      <dgm:t>
        <a:bodyPr/>
        <a:lstStyle/>
        <a:p>
          <a:pPr algn="l"/>
          <a:r>
            <a:rPr lang="uk-UA" dirty="0"/>
            <a:t>Простота</a:t>
          </a:r>
          <a:endParaRPr lang="en-GB" dirty="0"/>
        </a:p>
      </dgm:t>
    </dgm:pt>
    <dgm:pt modelId="{89219761-0132-EA45-82FC-15D72DC7406F}" type="parTrans" cxnId="{DA7F7BE3-0999-FB41-B540-7C9E2E56BCC0}">
      <dgm:prSet/>
      <dgm:spPr/>
      <dgm:t>
        <a:bodyPr/>
        <a:lstStyle/>
        <a:p>
          <a:pPr algn="ctr"/>
          <a:endParaRPr lang="en-GB"/>
        </a:p>
      </dgm:t>
    </dgm:pt>
    <dgm:pt modelId="{B3D0B386-A785-3047-AE90-BBD535A929A6}" type="sibTrans" cxnId="{DA7F7BE3-0999-FB41-B540-7C9E2E56BCC0}">
      <dgm:prSet/>
      <dgm:spPr/>
      <dgm:t>
        <a:bodyPr/>
        <a:lstStyle/>
        <a:p>
          <a:pPr algn="ctr"/>
          <a:endParaRPr lang="en-GB"/>
        </a:p>
      </dgm:t>
    </dgm:pt>
    <dgm:pt modelId="{C333B117-C73C-7F48-AC9D-ABE6DCACB042}">
      <dgm:prSet phldrT="[Text]"/>
      <dgm:spPr/>
      <dgm:t>
        <a:bodyPr/>
        <a:lstStyle/>
        <a:p>
          <a:pPr algn="l"/>
          <a:r>
            <a:rPr lang="uk-UA" dirty="0" err="1"/>
            <a:t>Інтерпретабельність</a:t>
          </a:r>
          <a:endParaRPr lang="en-GB" dirty="0"/>
        </a:p>
      </dgm:t>
    </dgm:pt>
    <dgm:pt modelId="{EDC4647B-CAAB-5845-A973-55B083591AFD}" type="parTrans" cxnId="{3395A298-C683-5944-B8F3-3E4E0FF4ECFA}">
      <dgm:prSet/>
      <dgm:spPr/>
      <dgm:t>
        <a:bodyPr/>
        <a:lstStyle/>
        <a:p>
          <a:pPr algn="ctr"/>
          <a:endParaRPr lang="en-GB"/>
        </a:p>
      </dgm:t>
    </dgm:pt>
    <dgm:pt modelId="{1F4A984C-353D-614A-9B87-6DF5AA9F4C4B}" type="sibTrans" cxnId="{3395A298-C683-5944-B8F3-3E4E0FF4ECFA}">
      <dgm:prSet/>
      <dgm:spPr/>
      <dgm:t>
        <a:bodyPr/>
        <a:lstStyle/>
        <a:p>
          <a:pPr algn="ctr"/>
          <a:endParaRPr lang="en-GB"/>
        </a:p>
      </dgm:t>
    </dgm:pt>
    <dgm:pt modelId="{AA824899-FAAE-8E4F-AAEF-8FAFB5BF4AB6}">
      <dgm:prSet phldrT="[Text]"/>
      <dgm:spPr/>
      <dgm:t>
        <a:bodyPr/>
        <a:lstStyle/>
        <a:p>
          <a:pPr algn="ctr"/>
          <a:r>
            <a:rPr lang="en-GB" dirty="0"/>
            <a:t>Logistic Regression</a:t>
          </a:r>
        </a:p>
      </dgm:t>
    </dgm:pt>
    <dgm:pt modelId="{C109EEEA-741B-1A44-AA84-E7ED444271F5}" type="parTrans" cxnId="{C51E25AD-B492-E645-B1D8-2EDE791DF79E}">
      <dgm:prSet/>
      <dgm:spPr/>
      <dgm:t>
        <a:bodyPr/>
        <a:lstStyle/>
        <a:p>
          <a:pPr algn="ctr"/>
          <a:endParaRPr lang="en-GB"/>
        </a:p>
      </dgm:t>
    </dgm:pt>
    <dgm:pt modelId="{CEFDBE2A-F637-B64F-A3C8-3508D9C37B08}" type="sibTrans" cxnId="{C51E25AD-B492-E645-B1D8-2EDE791DF79E}">
      <dgm:prSet/>
      <dgm:spPr/>
      <dgm:t>
        <a:bodyPr/>
        <a:lstStyle/>
        <a:p>
          <a:pPr algn="ctr"/>
          <a:endParaRPr lang="en-GB"/>
        </a:p>
      </dgm:t>
    </dgm:pt>
    <dgm:pt modelId="{82C5D798-2521-4C43-BCE0-9ADA8F3E936A}">
      <dgm:prSet phldrT="[Text]"/>
      <dgm:spPr/>
      <dgm:t>
        <a:bodyPr/>
        <a:lstStyle/>
        <a:p>
          <a:pPr algn="l"/>
          <a:r>
            <a:rPr lang="uk-UA" dirty="0"/>
            <a:t>Простота</a:t>
          </a:r>
          <a:endParaRPr lang="en-GB" dirty="0"/>
        </a:p>
      </dgm:t>
    </dgm:pt>
    <dgm:pt modelId="{B9B092E4-00D8-7046-8914-928041C29703}" type="parTrans" cxnId="{56C4A3FA-C950-2448-A7B0-CC54E7DA8C96}">
      <dgm:prSet/>
      <dgm:spPr/>
      <dgm:t>
        <a:bodyPr/>
        <a:lstStyle/>
        <a:p>
          <a:pPr algn="ctr"/>
          <a:endParaRPr lang="en-GB"/>
        </a:p>
      </dgm:t>
    </dgm:pt>
    <dgm:pt modelId="{D24E8AEA-053A-3C40-88B5-73925F7D98B0}" type="sibTrans" cxnId="{56C4A3FA-C950-2448-A7B0-CC54E7DA8C96}">
      <dgm:prSet/>
      <dgm:spPr/>
      <dgm:t>
        <a:bodyPr/>
        <a:lstStyle/>
        <a:p>
          <a:pPr algn="ctr"/>
          <a:endParaRPr lang="en-GB"/>
        </a:p>
      </dgm:t>
    </dgm:pt>
    <dgm:pt modelId="{471B3101-7A6F-4145-B396-CCE1C1DEF7C7}">
      <dgm:prSet phldrT="[Text]"/>
      <dgm:spPr/>
      <dgm:t>
        <a:bodyPr/>
        <a:lstStyle/>
        <a:p>
          <a:pPr algn="l"/>
          <a:r>
            <a:rPr lang="uk-UA" dirty="0"/>
            <a:t>Швидкість навчання</a:t>
          </a:r>
          <a:endParaRPr lang="en-GB" dirty="0"/>
        </a:p>
      </dgm:t>
    </dgm:pt>
    <dgm:pt modelId="{F0F612C3-DC78-5841-B0B9-9F81235EF5D8}" type="parTrans" cxnId="{60B25570-B0A2-3345-B106-832C089E2AC8}">
      <dgm:prSet/>
      <dgm:spPr/>
      <dgm:t>
        <a:bodyPr/>
        <a:lstStyle/>
        <a:p>
          <a:pPr algn="ctr"/>
          <a:endParaRPr lang="en-GB"/>
        </a:p>
      </dgm:t>
    </dgm:pt>
    <dgm:pt modelId="{2D91B8AE-14C3-4E4C-B49B-02D705E0499C}" type="sibTrans" cxnId="{60B25570-B0A2-3345-B106-832C089E2AC8}">
      <dgm:prSet/>
      <dgm:spPr/>
      <dgm:t>
        <a:bodyPr/>
        <a:lstStyle/>
        <a:p>
          <a:pPr algn="ctr"/>
          <a:endParaRPr lang="en-GB"/>
        </a:p>
      </dgm:t>
    </dgm:pt>
    <dgm:pt modelId="{7B959BB7-BA78-B346-9453-D257D4DDC486}">
      <dgm:prSet phldrT="[Text]"/>
      <dgm:spPr/>
      <dgm:t>
        <a:bodyPr/>
        <a:lstStyle/>
        <a:p>
          <a:pPr algn="ctr"/>
          <a:r>
            <a:rPr lang="en-GB" dirty="0"/>
            <a:t>Random Forest Classifier</a:t>
          </a:r>
        </a:p>
      </dgm:t>
    </dgm:pt>
    <dgm:pt modelId="{0BF7756B-7D2A-764A-AC11-1CC9FCA5D2E9}" type="parTrans" cxnId="{E8B78068-804B-EC4F-B288-2A3E9FD9AA4F}">
      <dgm:prSet/>
      <dgm:spPr/>
      <dgm:t>
        <a:bodyPr/>
        <a:lstStyle/>
        <a:p>
          <a:pPr algn="ctr"/>
          <a:endParaRPr lang="en-GB"/>
        </a:p>
      </dgm:t>
    </dgm:pt>
    <dgm:pt modelId="{4D6C4181-66AA-044B-B85F-3A7DCADA3CFF}" type="sibTrans" cxnId="{E8B78068-804B-EC4F-B288-2A3E9FD9AA4F}">
      <dgm:prSet/>
      <dgm:spPr/>
      <dgm:t>
        <a:bodyPr/>
        <a:lstStyle/>
        <a:p>
          <a:pPr algn="ctr"/>
          <a:endParaRPr lang="en-GB"/>
        </a:p>
      </dgm:t>
    </dgm:pt>
    <dgm:pt modelId="{BC689CC9-D87D-9141-B8E0-B343F446250F}">
      <dgm:prSet phldrT="[Text]"/>
      <dgm:spPr/>
      <dgm:t>
        <a:bodyPr/>
        <a:lstStyle/>
        <a:p>
          <a:pPr algn="l"/>
          <a:r>
            <a:rPr lang="uk-UA" dirty="0"/>
            <a:t>Дуже висока точність</a:t>
          </a:r>
          <a:endParaRPr lang="en-GB" dirty="0"/>
        </a:p>
      </dgm:t>
    </dgm:pt>
    <dgm:pt modelId="{8DA4B7D6-8D3A-0C47-AE33-5881FBB86F2D}" type="parTrans" cxnId="{245E1FF6-4F1E-904D-8CBB-0DBACBE8975D}">
      <dgm:prSet/>
      <dgm:spPr/>
      <dgm:t>
        <a:bodyPr/>
        <a:lstStyle/>
        <a:p>
          <a:pPr algn="ctr"/>
          <a:endParaRPr lang="en-GB"/>
        </a:p>
      </dgm:t>
    </dgm:pt>
    <dgm:pt modelId="{DAE4ECE6-6D8B-A94B-AD1B-412506033E74}" type="sibTrans" cxnId="{245E1FF6-4F1E-904D-8CBB-0DBACBE8975D}">
      <dgm:prSet/>
      <dgm:spPr/>
      <dgm:t>
        <a:bodyPr/>
        <a:lstStyle/>
        <a:p>
          <a:pPr algn="ctr"/>
          <a:endParaRPr lang="en-GB"/>
        </a:p>
      </dgm:t>
    </dgm:pt>
    <dgm:pt modelId="{7E7C4E60-0553-834F-B106-816894056737}">
      <dgm:prSet phldrT="[Text]"/>
      <dgm:spPr/>
      <dgm:t>
        <a:bodyPr/>
        <a:lstStyle/>
        <a:p>
          <a:pPr algn="l"/>
          <a:r>
            <a:rPr lang="uk-UA" dirty="0"/>
            <a:t>Відносно непогана швидкість навчання</a:t>
          </a:r>
          <a:endParaRPr lang="en-GB" dirty="0"/>
        </a:p>
      </dgm:t>
    </dgm:pt>
    <dgm:pt modelId="{36BF2331-DDA2-8545-B5B9-D26A4FF7C8E6}" type="parTrans" cxnId="{92DE59C7-D0E0-CC41-B833-7E06B1A061FB}">
      <dgm:prSet/>
      <dgm:spPr/>
      <dgm:t>
        <a:bodyPr/>
        <a:lstStyle/>
        <a:p>
          <a:pPr algn="ctr"/>
          <a:endParaRPr lang="en-GB"/>
        </a:p>
      </dgm:t>
    </dgm:pt>
    <dgm:pt modelId="{DC1B53D9-6DCB-E54B-A6D5-3DC8E014BC0E}" type="sibTrans" cxnId="{92DE59C7-D0E0-CC41-B833-7E06B1A061FB}">
      <dgm:prSet/>
      <dgm:spPr/>
      <dgm:t>
        <a:bodyPr/>
        <a:lstStyle/>
        <a:p>
          <a:pPr algn="ctr"/>
          <a:endParaRPr lang="en-GB"/>
        </a:p>
      </dgm:t>
    </dgm:pt>
    <dgm:pt modelId="{12EA1EDC-9255-614A-A770-57CBE07E943E}">
      <dgm:prSet phldrT="[Text]"/>
      <dgm:spPr/>
      <dgm:t>
        <a:bodyPr/>
        <a:lstStyle/>
        <a:p>
          <a:pPr algn="l"/>
          <a:r>
            <a:rPr lang="uk-UA" dirty="0"/>
            <a:t>Висока ефективність</a:t>
          </a:r>
          <a:endParaRPr lang="en-GB" dirty="0"/>
        </a:p>
      </dgm:t>
    </dgm:pt>
    <dgm:pt modelId="{C2218A26-ECC4-B649-A863-503BC4A3BC18}" type="parTrans" cxnId="{DC5901B0-98C2-3C49-8F6E-83AFC484D9DA}">
      <dgm:prSet/>
      <dgm:spPr/>
      <dgm:t>
        <a:bodyPr/>
        <a:lstStyle/>
        <a:p>
          <a:pPr algn="ctr"/>
          <a:endParaRPr lang="en-GB"/>
        </a:p>
      </dgm:t>
    </dgm:pt>
    <dgm:pt modelId="{8A3F2385-16DE-1E4B-9A5F-3CF7A7909580}" type="sibTrans" cxnId="{DC5901B0-98C2-3C49-8F6E-83AFC484D9DA}">
      <dgm:prSet/>
      <dgm:spPr/>
      <dgm:t>
        <a:bodyPr/>
        <a:lstStyle/>
        <a:p>
          <a:pPr algn="ctr"/>
          <a:endParaRPr lang="en-GB"/>
        </a:p>
      </dgm:t>
    </dgm:pt>
    <dgm:pt modelId="{57CE5345-24A0-C04D-98D6-EFE40A4E22F2}">
      <dgm:prSet phldrT="[Text]"/>
      <dgm:spPr/>
      <dgm:t>
        <a:bodyPr/>
        <a:lstStyle/>
        <a:p>
          <a:pPr algn="ctr"/>
          <a:endParaRPr lang="en-GB" dirty="0"/>
        </a:p>
      </dgm:t>
    </dgm:pt>
    <dgm:pt modelId="{80E0039A-8E1F-5346-81C5-40E1EE749C2B}" type="parTrans" cxnId="{5054945B-266C-4640-9444-C8A45FA26A60}">
      <dgm:prSet/>
      <dgm:spPr/>
      <dgm:t>
        <a:bodyPr/>
        <a:lstStyle/>
        <a:p>
          <a:pPr algn="ctr"/>
          <a:endParaRPr lang="en-GB"/>
        </a:p>
      </dgm:t>
    </dgm:pt>
    <dgm:pt modelId="{0F11FA13-1D42-A54F-901B-61ADBBB764AE}" type="sibTrans" cxnId="{5054945B-266C-4640-9444-C8A45FA26A60}">
      <dgm:prSet/>
      <dgm:spPr/>
      <dgm:t>
        <a:bodyPr/>
        <a:lstStyle/>
        <a:p>
          <a:pPr algn="ctr"/>
          <a:endParaRPr lang="en-GB"/>
        </a:p>
      </dgm:t>
    </dgm:pt>
    <dgm:pt modelId="{FD3FD8E2-25BA-894C-88A4-20115260C7FE}">
      <dgm:prSet phldrT="[Text]"/>
      <dgm:spPr/>
      <dgm:t>
        <a:bodyPr/>
        <a:lstStyle/>
        <a:p>
          <a:pPr algn="l"/>
          <a:r>
            <a:rPr lang="uk-UA" dirty="0" err="1"/>
            <a:t>Інтерпретабельність</a:t>
          </a:r>
          <a:endParaRPr lang="en-GB" dirty="0"/>
        </a:p>
      </dgm:t>
    </dgm:pt>
    <dgm:pt modelId="{61126B0F-7E99-1D4A-B78E-57A456F55403}" type="parTrans" cxnId="{9A9988CD-5FAB-944C-835E-5A3DB590C96D}">
      <dgm:prSet/>
      <dgm:spPr/>
      <dgm:t>
        <a:bodyPr/>
        <a:lstStyle/>
        <a:p>
          <a:pPr algn="ctr"/>
          <a:endParaRPr lang="en-GB"/>
        </a:p>
      </dgm:t>
    </dgm:pt>
    <dgm:pt modelId="{8FD1B586-08C2-1843-B6C8-020F51AC8C9C}" type="sibTrans" cxnId="{9A9988CD-5FAB-944C-835E-5A3DB590C96D}">
      <dgm:prSet/>
      <dgm:spPr/>
      <dgm:t>
        <a:bodyPr/>
        <a:lstStyle/>
        <a:p>
          <a:pPr algn="ctr"/>
          <a:endParaRPr lang="en-GB"/>
        </a:p>
      </dgm:t>
    </dgm:pt>
    <dgm:pt modelId="{F636550A-191A-9E4B-BDA3-950A1A87B9DF}">
      <dgm:prSet phldrT="[Text]"/>
      <dgm:spPr/>
      <dgm:t>
        <a:bodyPr/>
        <a:lstStyle/>
        <a:p>
          <a:pPr algn="l"/>
          <a:r>
            <a:rPr lang="uk-UA" dirty="0"/>
            <a:t>Непогана ефективність</a:t>
          </a:r>
          <a:endParaRPr lang="en-GB" dirty="0"/>
        </a:p>
      </dgm:t>
    </dgm:pt>
    <dgm:pt modelId="{3CFAFF2A-1637-6447-81F9-DCE1F035956A}" type="parTrans" cxnId="{1DFCC479-5F53-3548-B14D-0EE8AB24454E}">
      <dgm:prSet/>
      <dgm:spPr/>
      <dgm:t>
        <a:bodyPr/>
        <a:lstStyle/>
        <a:p>
          <a:pPr algn="ctr"/>
          <a:endParaRPr lang="en-GB"/>
        </a:p>
      </dgm:t>
    </dgm:pt>
    <dgm:pt modelId="{B85F0536-3AF2-7E4E-BCCA-987DE50651B7}" type="sibTrans" cxnId="{1DFCC479-5F53-3548-B14D-0EE8AB24454E}">
      <dgm:prSet/>
      <dgm:spPr/>
      <dgm:t>
        <a:bodyPr/>
        <a:lstStyle/>
        <a:p>
          <a:pPr algn="ctr"/>
          <a:endParaRPr lang="en-GB"/>
        </a:p>
      </dgm:t>
    </dgm:pt>
    <dgm:pt modelId="{2355FF9C-7A60-B24E-9F5F-082D8D3F22BD}">
      <dgm:prSet phldrT="[Text]"/>
      <dgm:spPr/>
      <dgm:t>
        <a:bodyPr/>
        <a:lstStyle/>
        <a:p>
          <a:pPr algn="l"/>
          <a:r>
            <a:rPr lang="uk-UA" dirty="0"/>
            <a:t>Бінарна класифікація</a:t>
          </a:r>
          <a:endParaRPr lang="en-GB" dirty="0"/>
        </a:p>
      </dgm:t>
    </dgm:pt>
    <dgm:pt modelId="{97159AAE-C08B-4545-8D23-637957396E2D}" type="parTrans" cxnId="{10730650-FEB4-DB4C-A297-B2DB518CD30A}">
      <dgm:prSet/>
      <dgm:spPr/>
      <dgm:t>
        <a:bodyPr/>
        <a:lstStyle/>
        <a:p>
          <a:pPr algn="ctr"/>
          <a:endParaRPr lang="en-GB"/>
        </a:p>
      </dgm:t>
    </dgm:pt>
    <dgm:pt modelId="{58099CB3-A789-664A-A0AC-EF9FE94F271F}" type="sibTrans" cxnId="{10730650-FEB4-DB4C-A297-B2DB518CD30A}">
      <dgm:prSet/>
      <dgm:spPr/>
      <dgm:t>
        <a:bodyPr/>
        <a:lstStyle/>
        <a:p>
          <a:pPr algn="ctr"/>
          <a:endParaRPr lang="en-GB"/>
        </a:p>
      </dgm:t>
    </dgm:pt>
    <dgm:pt modelId="{377015E0-B4A5-AC41-BA69-C446E82A6BC5}">
      <dgm:prSet phldrT="[Text]"/>
      <dgm:spPr/>
      <dgm:t>
        <a:bodyPr/>
        <a:lstStyle/>
        <a:p>
          <a:pPr algn="ctr"/>
          <a:endParaRPr lang="en-GB" dirty="0"/>
        </a:p>
      </dgm:t>
    </dgm:pt>
    <dgm:pt modelId="{686F0678-FF4A-7D42-9025-98FD0348103D}" type="parTrans" cxnId="{431264BC-8066-FF47-96C2-9AB83773F7C1}">
      <dgm:prSet/>
      <dgm:spPr/>
      <dgm:t>
        <a:bodyPr/>
        <a:lstStyle/>
        <a:p>
          <a:pPr algn="ctr"/>
          <a:endParaRPr lang="en-GB"/>
        </a:p>
      </dgm:t>
    </dgm:pt>
    <dgm:pt modelId="{CA4877D5-BD6F-3A44-8ABA-F6617E2E7F14}" type="sibTrans" cxnId="{431264BC-8066-FF47-96C2-9AB83773F7C1}">
      <dgm:prSet/>
      <dgm:spPr/>
      <dgm:t>
        <a:bodyPr/>
        <a:lstStyle/>
        <a:p>
          <a:pPr algn="ctr"/>
          <a:endParaRPr lang="en-GB"/>
        </a:p>
      </dgm:t>
    </dgm:pt>
    <dgm:pt modelId="{4DC0DD1B-65BD-CF43-B623-6781E8BCCD98}">
      <dgm:prSet phldrT="[Text]"/>
      <dgm:spPr/>
      <dgm:t>
        <a:bodyPr/>
        <a:lstStyle/>
        <a:p>
          <a:pPr algn="l"/>
          <a:r>
            <a:rPr lang="uk-UA" dirty="0"/>
            <a:t>Ансамблевий метод</a:t>
          </a:r>
          <a:endParaRPr lang="en-GB" dirty="0"/>
        </a:p>
      </dgm:t>
    </dgm:pt>
    <dgm:pt modelId="{22D97F1D-D004-FA4A-B7A6-6148F07BC409}" type="parTrans" cxnId="{DC976583-A79A-1B41-9D6A-2B85C8053B32}">
      <dgm:prSet/>
      <dgm:spPr/>
      <dgm:t>
        <a:bodyPr/>
        <a:lstStyle/>
        <a:p>
          <a:pPr algn="ctr"/>
          <a:endParaRPr lang="en-GB"/>
        </a:p>
      </dgm:t>
    </dgm:pt>
    <dgm:pt modelId="{EAFA0A6B-8505-E04B-818D-719AC7D2970B}" type="sibTrans" cxnId="{DC976583-A79A-1B41-9D6A-2B85C8053B32}">
      <dgm:prSet/>
      <dgm:spPr/>
      <dgm:t>
        <a:bodyPr/>
        <a:lstStyle/>
        <a:p>
          <a:pPr algn="ctr"/>
          <a:endParaRPr lang="en-GB"/>
        </a:p>
      </dgm:t>
    </dgm:pt>
    <dgm:pt modelId="{5C5D5BD0-1675-E646-B807-0FEAE97B7969}">
      <dgm:prSet phldrT="[Text]"/>
      <dgm:spPr/>
      <dgm:t>
        <a:bodyPr/>
        <a:lstStyle/>
        <a:p>
          <a:pPr algn="ctr"/>
          <a:endParaRPr lang="en-GB" dirty="0"/>
        </a:p>
      </dgm:t>
    </dgm:pt>
    <dgm:pt modelId="{BB2E4B8D-3D49-4546-9896-D5ED2E7A29C7}" type="parTrans" cxnId="{9DCE3FD0-BB03-4744-995C-4B89E3B23C30}">
      <dgm:prSet/>
      <dgm:spPr/>
      <dgm:t>
        <a:bodyPr/>
        <a:lstStyle/>
        <a:p>
          <a:pPr algn="ctr"/>
          <a:endParaRPr lang="en-GB"/>
        </a:p>
      </dgm:t>
    </dgm:pt>
    <dgm:pt modelId="{3CE2B99B-5AA4-9143-9250-125DC5D5ADB2}" type="sibTrans" cxnId="{9DCE3FD0-BB03-4744-995C-4B89E3B23C30}">
      <dgm:prSet/>
      <dgm:spPr/>
      <dgm:t>
        <a:bodyPr/>
        <a:lstStyle/>
        <a:p>
          <a:pPr algn="ctr"/>
          <a:endParaRPr lang="en-GB"/>
        </a:p>
      </dgm:t>
    </dgm:pt>
    <dgm:pt modelId="{1230CABB-6A01-E242-B1AB-F94F26024D4E}">
      <dgm:prSet phldrT="[Text]"/>
      <dgm:spPr/>
      <dgm:t>
        <a:bodyPr/>
        <a:lstStyle/>
        <a:p>
          <a:pPr algn="l"/>
          <a:r>
            <a:rPr lang="uk-UA" dirty="0"/>
            <a:t>Ліниве навчання</a:t>
          </a:r>
          <a:endParaRPr lang="en-GB" dirty="0"/>
        </a:p>
      </dgm:t>
    </dgm:pt>
    <dgm:pt modelId="{8A05969E-CC8B-7044-B9FB-DF7C8E2909D6}" type="parTrans" cxnId="{2E322C28-3D49-7545-ADC7-6F591282C33A}">
      <dgm:prSet/>
      <dgm:spPr/>
      <dgm:t>
        <a:bodyPr/>
        <a:lstStyle/>
        <a:p>
          <a:pPr algn="ctr"/>
          <a:endParaRPr lang="en-GB"/>
        </a:p>
      </dgm:t>
    </dgm:pt>
    <dgm:pt modelId="{DB941E71-2BD3-194C-BEB7-3C320E8B8E3B}" type="sibTrans" cxnId="{2E322C28-3D49-7545-ADC7-6F591282C33A}">
      <dgm:prSet/>
      <dgm:spPr/>
      <dgm:t>
        <a:bodyPr/>
        <a:lstStyle/>
        <a:p>
          <a:pPr algn="ctr"/>
          <a:endParaRPr lang="en-GB"/>
        </a:p>
      </dgm:t>
    </dgm:pt>
    <dgm:pt modelId="{BDCEECB1-3B68-E94F-B3CB-76DC21645A34}">
      <dgm:prSet phldrT="[Text]"/>
      <dgm:spPr/>
      <dgm:t>
        <a:bodyPr/>
        <a:lstStyle/>
        <a:p>
          <a:pPr algn="l"/>
          <a:r>
            <a:rPr lang="uk-UA" dirty="0"/>
            <a:t>Висока ефективність</a:t>
          </a:r>
          <a:endParaRPr lang="en-GB" dirty="0"/>
        </a:p>
      </dgm:t>
    </dgm:pt>
    <dgm:pt modelId="{68812F8C-672F-EC46-953F-4427844F74AA}" type="parTrans" cxnId="{E8FC41F4-07C0-294F-A4F3-286A2EADA774}">
      <dgm:prSet/>
      <dgm:spPr/>
      <dgm:t>
        <a:bodyPr/>
        <a:lstStyle/>
        <a:p>
          <a:pPr algn="ctr"/>
          <a:endParaRPr lang="en-GB"/>
        </a:p>
      </dgm:t>
    </dgm:pt>
    <dgm:pt modelId="{6ADB541D-0D5A-CB46-A00F-26250D12196D}" type="sibTrans" cxnId="{E8FC41F4-07C0-294F-A4F3-286A2EADA774}">
      <dgm:prSet/>
      <dgm:spPr/>
      <dgm:t>
        <a:bodyPr/>
        <a:lstStyle/>
        <a:p>
          <a:pPr algn="ctr"/>
          <a:endParaRPr lang="en-GB"/>
        </a:p>
      </dgm:t>
    </dgm:pt>
    <dgm:pt modelId="{9E9FD291-F3E9-064E-A11F-F46B8B11DA34}">
      <dgm:prSet phldrT="[Text]"/>
      <dgm:spPr/>
      <dgm:t>
        <a:bodyPr/>
        <a:lstStyle/>
        <a:p>
          <a:pPr algn="l"/>
          <a:r>
            <a:rPr lang="uk-UA" dirty="0"/>
            <a:t>Прийнятний час навчання</a:t>
          </a:r>
          <a:endParaRPr lang="en-GB" dirty="0"/>
        </a:p>
      </dgm:t>
    </dgm:pt>
    <dgm:pt modelId="{A0AF659E-3AC9-2544-9116-47119D6CB34E}" type="parTrans" cxnId="{AE20D96E-8C57-EA47-9829-AEBC068368EC}">
      <dgm:prSet/>
      <dgm:spPr/>
      <dgm:t>
        <a:bodyPr/>
        <a:lstStyle/>
        <a:p>
          <a:pPr algn="ctr"/>
          <a:endParaRPr lang="en-GB"/>
        </a:p>
      </dgm:t>
    </dgm:pt>
    <dgm:pt modelId="{8655388B-E71E-B943-8612-426151F6B2BB}" type="sibTrans" cxnId="{AE20D96E-8C57-EA47-9829-AEBC068368EC}">
      <dgm:prSet/>
      <dgm:spPr/>
      <dgm:t>
        <a:bodyPr/>
        <a:lstStyle/>
        <a:p>
          <a:pPr algn="ctr"/>
          <a:endParaRPr lang="en-GB"/>
        </a:p>
      </dgm:t>
    </dgm:pt>
    <dgm:pt modelId="{869129A4-0ED6-3343-B9B4-DD44EEF0EB9A}">
      <dgm:prSet phldrT="[Text]"/>
      <dgm:spPr/>
      <dgm:t>
        <a:bodyPr/>
        <a:lstStyle/>
        <a:p>
          <a:pPr algn="l"/>
          <a:r>
            <a:rPr lang="uk-UA" dirty="0"/>
            <a:t>Стійкий до перенавчання</a:t>
          </a:r>
          <a:endParaRPr lang="en-GB" dirty="0"/>
        </a:p>
      </dgm:t>
    </dgm:pt>
    <dgm:pt modelId="{8A2E5887-14FE-8C47-8758-8B3A75B1CD0D}" type="parTrans" cxnId="{9FD1C15C-194B-9E43-AF96-B03020F0C76A}">
      <dgm:prSet/>
      <dgm:spPr/>
    </dgm:pt>
    <dgm:pt modelId="{0C9B3FC4-AB55-B441-A914-BCB621C70E5E}" type="sibTrans" cxnId="{9FD1C15C-194B-9E43-AF96-B03020F0C76A}">
      <dgm:prSet/>
      <dgm:spPr/>
    </dgm:pt>
    <dgm:pt modelId="{2D73727B-F1BE-794B-A2B7-502B01B7634D}" type="pres">
      <dgm:prSet presAssocID="{67C3B2AB-BB7B-D54B-9123-3F5B1B27F392}" presName="Name0" presStyleCnt="0">
        <dgm:presLayoutVars>
          <dgm:dir/>
          <dgm:animLvl val="lvl"/>
          <dgm:resizeHandles val="exact"/>
        </dgm:presLayoutVars>
      </dgm:prSet>
      <dgm:spPr/>
    </dgm:pt>
    <dgm:pt modelId="{DEEC5CA8-E2C5-7043-80B4-19265916E68B}" type="pres">
      <dgm:prSet presAssocID="{3FD2AFF5-BA19-3E4F-B767-393CC640C219}" presName="composite" presStyleCnt="0"/>
      <dgm:spPr/>
    </dgm:pt>
    <dgm:pt modelId="{49ED1305-9F60-DD42-8AD4-8F99130ECD68}" type="pres">
      <dgm:prSet presAssocID="{3FD2AFF5-BA19-3E4F-B767-393CC640C219}" presName="parTx" presStyleLbl="alignNode1" presStyleIdx="0" presStyleCnt="3">
        <dgm:presLayoutVars>
          <dgm:chMax val="0"/>
          <dgm:chPref val="0"/>
          <dgm:bulletEnabled val="1"/>
        </dgm:presLayoutVars>
      </dgm:prSet>
      <dgm:spPr/>
    </dgm:pt>
    <dgm:pt modelId="{E2A1E2A5-D384-D14E-A030-41201197119C}" type="pres">
      <dgm:prSet presAssocID="{3FD2AFF5-BA19-3E4F-B767-393CC640C219}" presName="desTx" presStyleLbl="alignAccFollowNode1" presStyleIdx="0" presStyleCnt="3">
        <dgm:presLayoutVars>
          <dgm:bulletEnabled val="1"/>
        </dgm:presLayoutVars>
      </dgm:prSet>
      <dgm:spPr/>
    </dgm:pt>
    <dgm:pt modelId="{374B0A1A-A176-0649-9AEB-A300A25C97A2}" type="pres">
      <dgm:prSet presAssocID="{45288CB7-35F6-0B40-855E-F0D35B432D93}" presName="space" presStyleCnt="0"/>
      <dgm:spPr/>
    </dgm:pt>
    <dgm:pt modelId="{FD520F4B-2EB7-0546-AF44-5F46D0F59410}" type="pres">
      <dgm:prSet presAssocID="{AA824899-FAAE-8E4F-AAEF-8FAFB5BF4AB6}" presName="composite" presStyleCnt="0"/>
      <dgm:spPr/>
    </dgm:pt>
    <dgm:pt modelId="{B56080AF-3CA7-A34D-961A-79F657CD5EDD}" type="pres">
      <dgm:prSet presAssocID="{AA824899-FAAE-8E4F-AAEF-8FAFB5BF4AB6}" presName="parTx" presStyleLbl="alignNode1" presStyleIdx="1" presStyleCnt="3">
        <dgm:presLayoutVars>
          <dgm:chMax val="0"/>
          <dgm:chPref val="0"/>
          <dgm:bulletEnabled val="1"/>
        </dgm:presLayoutVars>
      </dgm:prSet>
      <dgm:spPr/>
    </dgm:pt>
    <dgm:pt modelId="{455FD581-C6BE-1F42-B61D-3C2A9659B2F5}" type="pres">
      <dgm:prSet presAssocID="{AA824899-FAAE-8E4F-AAEF-8FAFB5BF4AB6}" presName="desTx" presStyleLbl="alignAccFollowNode1" presStyleIdx="1" presStyleCnt="3">
        <dgm:presLayoutVars>
          <dgm:bulletEnabled val="1"/>
        </dgm:presLayoutVars>
      </dgm:prSet>
      <dgm:spPr/>
    </dgm:pt>
    <dgm:pt modelId="{A30BB5A3-9232-844E-A7AB-314696DDBE28}" type="pres">
      <dgm:prSet presAssocID="{CEFDBE2A-F637-B64F-A3C8-3508D9C37B08}" presName="space" presStyleCnt="0"/>
      <dgm:spPr/>
    </dgm:pt>
    <dgm:pt modelId="{9260BB9C-2518-2A4B-8824-621203A69F76}" type="pres">
      <dgm:prSet presAssocID="{7B959BB7-BA78-B346-9453-D257D4DDC486}" presName="composite" presStyleCnt="0"/>
      <dgm:spPr/>
    </dgm:pt>
    <dgm:pt modelId="{50D6C1EE-ADA5-E349-94BA-C86EB8C28554}" type="pres">
      <dgm:prSet presAssocID="{7B959BB7-BA78-B346-9453-D257D4DDC486}" presName="parTx" presStyleLbl="alignNode1" presStyleIdx="2" presStyleCnt="3">
        <dgm:presLayoutVars>
          <dgm:chMax val="0"/>
          <dgm:chPref val="0"/>
          <dgm:bulletEnabled val="1"/>
        </dgm:presLayoutVars>
      </dgm:prSet>
      <dgm:spPr/>
    </dgm:pt>
    <dgm:pt modelId="{6B5D3A83-A272-1547-AE87-025E5A26598A}" type="pres">
      <dgm:prSet presAssocID="{7B959BB7-BA78-B346-9453-D257D4DDC486}" presName="desTx" presStyleLbl="alignAccFollowNode1" presStyleIdx="2" presStyleCnt="3">
        <dgm:presLayoutVars>
          <dgm:bulletEnabled val="1"/>
        </dgm:presLayoutVars>
      </dgm:prSet>
      <dgm:spPr/>
    </dgm:pt>
  </dgm:ptLst>
  <dgm:cxnLst>
    <dgm:cxn modelId="{886B0F0E-B248-3448-ACE2-3C9D14793C29}" type="presOf" srcId="{7B959BB7-BA78-B346-9453-D257D4DDC486}" destId="{50D6C1EE-ADA5-E349-94BA-C86EB8C28554}" srcOrd="0" destOrd="0" presId="urn:microsoft.com/office/officeart/2005/8/layout/hList1"/>
    <dgm:cxn modelId="{4939860E-D47B-DB45-A87F-83DA2642A8C9}" type="presOf" srcId="{82C5D798-2521-4C43-BCE0-9ADA8F3E936A}" destId="{455FD581-C6BE-1F42-B61D-3C2A9659B2F5}" srcOrd="0" destOrd="0" presId="urn:microsoft.com/office/officeart/2005/8/layout/hList1"/>
    <dgm:cxn modelId="{2E322C28-3D49-7545-ADC7-6F591282C33A}" srcId="{3FD2AFF5-BA19-3E4F-B767-393CC640C219}" destId="{1230CABB-6A01-E242-B1AB-F94F26024D4E}" srcOrd="2" destOrd="0" parTransId="{8A05969E-CC8B-7044-B9FB-DF7C8E2909D6}" sibTransId="{DB941E71-2BD3-194C-BEB7-3C320E8B8E3B}"/>
    <dgm:cxn modelId="{BCA61D31-1B90-5948-B57D-8AD8657056CC}" type="presOf" srcId="{C333B117-C73C-7F48-AC9D-ABE6DCACB042}" destId="{E2A1E2A5-D384-D14E-A030-41201197119C}" srcOrd="0" destOrd="1" presId="urn:microsoft.com/office/officeart/2005/8/layout/hList1"/>
    <dgm:cxn modelId="{67601D35-5B71-4345-B4B5-F7B8C2A1E951}" type="presOf" srcId="{2355FF9C-7A60-B24E-9F5F-082D8D3F22BD}" destId="{455FD581-C6BE-1F42-B61D-3C2A9659B2F5}" srcOrd="0" destOrd="4" presId="urn:microsoft.com/office/officeart/2005/8/layout/hList1"/>
    <dgm:cxn modelId="{1DBF4545-99E4-B548-8AE0-03679EA142AE}" type="presOf" srcId="{67C3B2AB-BB7B-D54B-9123-3F5B1B27F392}" destId="{2D73727B-F1BE-794B-A2B7-502B01B7634D}" srcOrd="0" destOrd="0" presId="urn:microsoft.com/office/officeart/2005/8/layout/hList1"/>
    <dgm:cxn modelId="{2F3D4A4A-AECD-2C4B-802F-829F00F40EED}" type="presOf" srcId="{5C5D5BD0-1675-E646-B807-0FEAE97B7969}" destId="{6B5D3A83-A272-1547-AE87-025E5A26598A}" srcOrd="0" destOrd="5" presId="urn:microsoft.com/office/officeart/2005/8/layout/hList1"/>
    <dgm:cxn modelId="{491E734F-89E4-F244-A25A-BAE9AB8EB3DB}" type="presOf" srcId="{377015E0-B4A5-AC41-BA69-C446E82A6BC5}" destId="{6B5D3A83-A272-1547-AE87-025E5A26598A}" srcOrd="0" destOrd="6" presId="urn:microsoft.com/office/officeart/2005/8/layout/hList1"/>
    <dgm:cxn modelId="{10730650-FEB4-DB4C-A297-B2DB518CD30A}" srcId="{AA824899-FAAE-8E4F-AAEF-8FAFB5BF4AB6}" destId="{2355FF9C-7A60-B24E-9F5F-082D8D3F22BD}" srcOrd="4" destOrd="0" parTransId="{97159AAE-C08B-4545-8D23-637957396E2D}" sibTransId="{58099CB3-A789-664A-A0AC-EF9FE94F271F}"/>
    <dgm:cxn modelId="{5054945B-266C-4640-9444-C8A45FA26A60}" srcId="{AA824899-FAAE-8E4F-AAEF-8FAFB5BF4AB6}" destId="{57CE5345-24A0-C04D-98D6-EFE40A4E22F2}" srcOrd="5" destOrd="0" parTransId="{80E0039A-8E1F-5346-81C5-40E1EE749C2B}" sibTransId="{0F11FA13-1D42-A54F-901B-61ADBBB764AE}"/>
    <dgm:cxn modelId="{9FD1C15C-194B-9E43-AF96-B03020F0C76A}" srcId="{7B959BB7-BA78-B346-9453-D257D4DDC486}" destId="{869129A4-0ED6-3343-B9B4-DD44EEF0EB9A}" srcOrd="4" destOrd="0" parTransId="{8A2E5887-14FE-8C47-8758-8B3A75B1CD0D}" sibTransId="{0C9B3FC4-AB55-B441-A914-BCB621C70E5E}"/>
    <dgm:cxn modelId="{E8B78068-804B-EC4F-B288-2A3E9FD9AA4F}" srcId="{67C3B2AB-BB7B-D54B-9123-3F5B1B27F392}" destId="{7B959BB7-BA78-B346-9453-D257D4DDC486}" srcOrd="2" destOrd="0" parTransId="{0BF7756B-7D2A-764A-AC11-1CC9FCA5D2E9}" sibTransId="{4D6C4181-66AA-044B-B85F-3A7DCADA3CFF}"/>
    <dgm:cxn modelId="{C7DB546B-DF76-7944-865F-FFE8F36460AC}" type="presOf" srcId="{4DC0DD1B-65BD-CF43-B623-6781E8BCCD98}" destId="{6B5D3A83-A272-1547-AE87-025E5A26598A}" srcOrd="0" destOrd="1" presId="urn:microsoft.com/office/officeart/2005/8/layout/hList1"/>
    <dgm:cxn modelId="{1AF69E6D-073E-DA46-A840-C5AF13BC0EF0}" type="presOf" srcId="{F636550A-191A-9E4B-BDA3-950A1A87B9DF}" destId="{455FD581-C6BE-1F42-B61D-3C2A9659B2F5}" srcOrd="0" destOrd="3" presId="urn:microsoft.com/office/officeart/2005/8/layout/hList1"/>
    <dgm:cxn modelId="{AE20D96E-8C57-EA47-9829-AEBC068368EC}" srcId="{7B959BB7-BA78-B346-9453-D257D4DDC486}" destId="{9E9FD291-F3E9-064E-A11F-F46B8B11DA34}" srcOrd="3" destOrd="0" parTransId="{A0AF659E-3AC9-2544-9116-47119D6CB34E}" sibTransId="{8655388B-E71E-B943-8612-426151F6B2BB}"/>
    <dgm:cxn modelId="{60B25570-B0A2-3345-B106-832C089E2AC8}" srcId="{AA824899-FAAE-8E4F-AAEF-8FAFB5BF4AB6}" destId="{471B3101-7A6F-4145-B396-CCE1C1DEF7C7}" srcOrd="1" destOrd="0" parTransId="{F0F612C3-DC78-5841-B0B9-9F81235EF5D8}" sibTransId="{2D91B8AE-14C3-4E4C-B49B-02D705E0499C}"/>
    <dgm:cxn modelId="{1A82A177-E621-614E-B9D3-8EEEF9C119AF}" type="presOf" srcId="{869129A4-0ED6-3343-B9B4-DD44EEF0EB9A}" destId="{6B5D3A83-A272-1547-AE87-025E5A26598A}" srcOrd="0" destOrd="4" presId="urn:microsoft.com/office/officeart/2005/8/layout/hList1"/>
    <dgm:cxn modelId="{28631A79-97D1-7A4D-AA77-62EE08B84B36}" type="presOf" srcId="{7E7C4E60-0553-834F-B106-816894056737}" destId="{E2A1E2A5-D384-D14E-A030-41201197119C}" srcOrd="0" destOrd="3" presId="urn:microsoft.com/office/officeart/2005/8/layout/hList1"/>
    <dgm:cxn modelId="{1DFCC479-5F53-3548-B14D-0EE8AB24454E}" srcId="{AA824899-FAAE-8E4F-AAEF-8FAFB5BF4AB6}" destId="{F636550A-191A-9E4B-BDA3-950A1A87B9DF}" srcOrd="3" destOrd="0" parTransId="{3CFAFF2A-1637-6447-81F9-DCE1F035956A}" sibTransId="{B85F0536-3AF2-7E4E-BCCA-987DE50651B7}"/>
    <dgm:cxn modelId="{92B3017F-1F73-9645-8462-92F97849E136}" type="presOf" srcId="{3FD2AFF5-BA19-3E4F-B767-393CC640C219}" destId="{49ED1305-9F60-DD42-8AD4-8F99130ECD68}" srcOrd="0" destOrd="0" presId="urn:microsoft.com/office/officeart/2005/8/layout/hList1"/>
    <dgm:cxn modelId="{DC976583-A79A-1B41-9D6A-2B85C8053B32}" srcId="{7B959BB7-BA78-B346-9453-D257D4DDC486}" destId="{4DC0DD1B-65BD-CF43-B623-6781E8BCCD98}" srcOrd="1" destOrd="0" parTransId="{22D97F1D-D004-FA4A-B7A6-6148F07BC409}" sibTransId="{EAFA0A6B-8505-E04B-818D-719AC7D2970B}"/>
    <dgm:cxn modelId="{3624F48F-4770-C64B-B4B0-09492FB3D7C2}" type="presOf" srcId="{12EA1EDC-9255-614A-A770-57CBE07E943E}" destId="{E2A1E2A5-D384-D14E-A030-41201197119C}" srcOrd="0" destOrd="4" presId="urn:microsoft.com/office/officeart/2005/8/layout/hList1"/>
    <dgm:cxn modelId="{3395A298-C683-5944-B8F3-3E4E0FF4ECFA}" srcId="{3FD2AFF5-BA19-3E4F-B767-393CC640C219}" destId="{C333B117-C73C-7F48-AC9D-ABE6DCACB042}" srcOrd="1" destOrd="0" parTransId="{EDC4647B-CAAB-5845-A973-55B083591AFD}" sibTransId="{1F4A984C-353D-614A-9B87-6DF5AA9F4C4B}"/>
    <dgm:cxn modelId="{403DEE9A-8BC5-1443-B058-DF8BC4AE739F}" type="presOf" srcId="{BC689CC9-D87D-9141-B8E0-B343F446250F}" destId="{6B5D3A83-A272-1547-AE87-025E5A26598A}" srcOrd="0" destOrd="0" presId="urn:microsoft.com/office/officeart/2005/8/layout/hList1"/>
    <dgm:cxn modelId="{8CDB2BAA-04D0-1D48-8BC6-A54825469B4D}" type="presOf" srcId="{471B3101-7A6F-4145-B396-CCE1C1DEF7C7}" destId="{455FD581-C6BE-1F42-B61D-3C2A9659B2F5}" srcOrd="0" destOrd="1" presId="urn:microsoft.com/office/officeart/2005/8/layout/hList1"/>
    <dgm:cxn modelId="{76DB0CAB-B1D0-8A4C-8453-E39137493D9D}" type="presOf" srcId="{FD3FD8E2-25BA-894C-88A4-20115260C7FE}" destId="{455FD581-C6BE-1F42-B61D-3C2A9659B2F5}" srcOrd="0" destOrd="2" presId="urn:microsoft.com/office/officeart/2005/8/layout/hList1"/>
    <dgm:cxn modelId="{C51E25AD-B492-E645-B1D8-2EDE791DF79E}" srcId="{67C3B2AB-BB7B-D54B-9123-3F5B1B27F392}" destId="{AA824899-FAAE-8E4F-AAEF-8FAFB5BF4AB6}" srcOrd="1" destOrd="0" parTransId="{C109EEEA-741B-1A44-AA84-E7ED444271F5}" sibTransId="{CEFDBE2A-F637-B64F-A3C8-3508D9C37B08}"/>
    <dgm:cxn modelId="{DC5901B0-98C2-3C49-8F6E-83AFC484D9DA}" srcId="{3FD2AFF5-BA19-3E4F-B767-393CC640C219}" destId="{12EA1EDC-9255-614A-A770-57CBE07E943E}" srcOrd="4" destOrd="0" parTransId="{C2218A26-ECC4-B649-A863-503BC4A3BC18}" sibTransId="{8A3F2385-16DE-1E4B-9A5F-3CF7A7909580}"/>
    <dgm:cxn modelId="{350D8ABB-BFAE-2A4A-9419-648F804AD9B2}" type="presOf" srcId="{1230CABB-6A01-E242-B1AB-F94F26024D4E}" destId="{E2A1E2A5-D384-D14E-A030-41201197119C}" srcOrd="0" destOrd="2" presId="urn:microsoft.com/office/officeart/2005/8/layout/hList1"/>
    <dgm:cxn modelId="{431264BC-8066-FF47-96C2-9AB83773F7C1}" srcId="{7B959BB7-BA78-B346-9453-D257D4DDC486}" destId="{377015E0-B4A5-AC41-BA69-C446E82A6BC5}" srcOrd="6" destOrd="0" parTransId="{686F0678-FF4A-7D42-9025-98FD0348103D}" sibTransId="{CA4877D5-BD6F-3A44-8ABA-F6617E2E7F14}"/>
    <dgm:cxn modelId="{371577BD-6A69-5447-AAE9-92DB09B51D65}" type="presOf" srcId="{BDCEECB1-3B68-E94F-B3CB-76DC21645A34}" destId="{6B5D3A83-A272-1547-AE87-025E5A26598A}" srcOrd="0" destOrd="2" presId="urn:microsoft.com/office/officeart/2005/8/layout/hList1"/>
    <dgm:cxn modelId="{92DE59C7-D0E0-CC41-B833-7E06B1A061FB}" srcId="{3FD2AFF5-BA19-3E4F-B767-393CC640C219}" destId="{7E7C4E60-0553-834F-B106-816894056737}" srcOrd="3" destOrd="0" parTransId="{36BF2331-DDA2-8545-B5B9-D26A4FF7C8E6}" sibTransId="{DC1B53D9-6DCB-E54B-A6D5-3DC8E014BC0E}"/>
    <dgm:cxn modelId="{9A9988CD-5FAB-944C-835E-5A3DB590C96D}" srcId="{AA824899-FAAE-8E4F-AAEF-8FAFB5BF4AB6}" destId="{FD3FD8E2-25BA-894C-88A4-20115260C7FE}" srcOrd="2" destOrd="0" parTransId="{61126B0F-7E99-1D4A-B78E-57A456F55403}" sibTransId="{8FD1B586-08C2-1843-B6C8-020F51AC8C9C}"/>
    <dgm:cxn modelId="{9DCE3FD0-BB03-4744-995C-4B89E3B23C30}" srcId="{7B959BB7-BA78-B346-9453-D257D4DDC486}" destId="{5C5D5BD0-1675-E646-B807-0FEAE97B7969}" srcOrd="5" destOrd="0" parTransId="{BB2E4B8D-3D49-4546-9896-D5ED2E7A29C7}" sibTransId="{3CE2B99B-5AA4-9143-9250-125DC5D5ADB2}"/>
    <dgm:cxn modelId="{1806AFD1-CA2B-AD47-8A8F-5C7CD3DF7206}" type="presOf" srcId="{57CE5345-24A0-C04D-98D6-EFE40A4E22F2}" destId="{455FD581-C6BE-1F42-B61D-3C2A9659B2F5}" srcOrd="0" destOrd="5" presId="urn:microsoft.com/office/officeart/2005/8/layout/hList1"/>
    <dgm:cxn modelId="{8CA223D8-8C12-8F47-9EB1-D73275A2A709}" type="presOf" srcId="{9E9FD291-F3E9-064E-A11F-F46B8B11DA34}" destId="{6B5D3A83-A272-1547-AE87-025E5A26598A}" srcOrd="0" destOrd="3" presId="urn:microsoft.com/office/officeart/2005/8/layout/hList1"/>
    <dgm:cxn modelId="{DA7F7BE3-0999-FB41-B540-7C9E2E56BCC0}" srcId="{3FD2AFF5-BA19-3E4F-B767-393CC640C219}" destId="{0AFAD015-9838-5243-9363-FF0205B9B9CA}" srcOrd="0" destOrd="0" parTransId="{89219761-0132-EA45-82FC-15D72DC7406F}" sibTransId="{B3D0B386-A785-3047-AE90-BBD535A929A6}"/>
    <dgm:cxn modelId="{194030F1-DAE0-8D4A-93A0-AD8333F9B0A5}" type="presOf" srcId="{AA824899-FAAE-8E4F-AAEF-8FAFB5BF4AB6}" destId="{B56080AF-3CA7-A34D-961A-79F657CD5EDD}" srcOrd="0" destOrd="0" presId="urn:microsoft.com/office/officeart/2005/8/layout/hList1"/>
    <dgm:cxn modelId="{E8FC41F4-07C0-294F-A4F3-286A2EADA774}" srcId="{7B959BB7-BA78-B346-9453-D257D4DDC486}" destId="{BDCEECB1-3B68-E94F-B3CB-76DC21645A34}" srcOrd="2" destOrd="0" parTransId="{68812F8C-672F-EC46-953F-4427844F74AA}" sibTransId="{6ADB541D-0D5A-CB46-A00F-26250D12196D}"/>
    <dgm:cxn modelId="{F612A0F4-5B64-4648-BF91-A7709007C1F6}" type="presOf" srcId="{0AFAD015-9838-5243-9363-FF0205B9B9CA}" destId="{E2A1E2A5-D384-D14E-A030-41201197119C}" srcOrd="0" destOrd="0" presId="urn:microsoft.com/office/officeart/2005/8/layout/hList1"/>
    <dgm:cxn modelId="{245E1FF6-4F1E-904D-8CBB-0DBACBE8975D}" srcId="{7B959BB7-BA78-B346-9453-D257D4DDC486}" destId="{BC689CC9-D87D-9141-B8E0-B343F446250F}" srcOrd="0" destOrd="0" parTransId="{8DA4B7D6-8D3A-0C47-AE33-5881FBB86F2D}" sibTransId="{DAE4ECE6-6D8B-A94B-AD1B-412506033E74}"/>
    <dgm:cxn modelId="{56C4A3FA-C950-2448-A7B0-CC54E7DA8C96}" srcId="{AA824899-FAAE-8E4F-AAEF-8FAFB5BF4AB6}" destId="{82C5D798-2521-4C43-BCE0-9ADA8F3E936A}" srcOrd="0" destOrd="0" parTransId="{B9B092E4-00D8-7046-8914-928041C29703}" sibTransId="{D24E8AEA-053A-3C40-88B5-73925F7D98B0}"/>
    <dgm:cxn modelId="{3D218BFF-7119-B147-9260-07CADF501C3B}" srcId="{67C3B2AB-BB7B-D54B-9123-3F5B1B27F392}" destId="{3FD2AFF5-BA19-3E4F-B767-393CC640C219}" srcOrd="0" destOrd="0" parTransId="{A9C4DBD9-62A9-774B-8ED3-BFFC6CAF7781}" sibTransId="{45288CB7-35F6-0B40-855E-F0D35B432D93}"/>
    <dgm:cxn modelId="{F3169875-BE08-5142-8D84-2EDD6236F0A8}" type="presParOf" srcId="{2D73727B-F1BE-794B-A2B7-502B01B7634D}" destId="{DEEC5CA8-E2C5-7043-80B4-19265916E68B}" srcOrd="0" destOrd="0" presId="urn:microsoft.com/office/officeart/2005/8/layout/hList1"/>
    <dgm:cxn modelId="{BE0CA855-2EEF-4241-BC46-38F01A7B4B89}" type="presParOf" srcId="{DEEC5CA8-E2C5-7043-80B4-19265916E68B}" destId="{49ED1305-9F60-DD42-8AD4-8F99130ECD68}" srcOrd="0" destOrd="0" presId="urn:microsoft.com/office/officeart/2005/8/layout/hList1"/>
    <dgm:cxn modelId="{A24CC319-555C-2F4D-B2B7-D5F50EE41D2C}" type="presParOf" srcId="{DEEC5CA8-E2C5-7043-80B4-19265916E68B}" destId="{E2A1E2A5-D384-D14E-A030-41201197119C}" srcOrd="1" destOrd="0" presId="urn:microsoft.com/office/officeart/2005/8/layout/hList1"/>
    <dgm:cxn modelId="{D3EBE754-1C3D-564A-8C38-B73669AA9B23}" type="presParOf" srcId="{2D73727B-F1BE-794B-A2B7-502B01B7634D}" destId="{374B0A1A-A176-0649-9AEB-A300A25C97A2}" srcOrd="1" destOrd="0" presId="urn:microsoft.com/office/officeart/2005/8/layout/hList1"/>
    <dgm:cxn modelId="{80A25EAC-CDDB-3147-84A8-47426EA08499}" type="presParOf" srcId="{2D73727B-F1BE-794B-A2B7-502B01B7634D}" destId="{FD520F4B-2EB7-0546-AF44-5F46D0F59410}" srcOrd="2" destOrd="0" presId="urn:microsoft.com/office/officeart/2005/8/layout/hList1"/>
    <dgm:cxn modelId="{F434F0A9-B8FC-BE40-A69B-EB9C1DC5EBFE}" type="presParOf" srcId="{FD520F4B-2EB7-0546-AF44-5F46D0F59410}" destId="{B56080AF-3CA7-A34D-961A-79F657CD5EDD}" srcOrd="0" destOrd="0" presId="urn:microsoft.com/office/officeart/2005/8/layout/hList1"/>
    <dgm:cxn modelId="{F1351DBF-7BAB-E742-BD83-C75686F74891}" type="presParOf" srcId="{FD520F4B-2EB7-0546-AF44-5F46D0F59410}" destId="{455FD581-C6BE-1F42-B61D-3C2A9659B2F5}" srcOrd="1" destOrd="0" presId="urn:microsoft.com/office/officeart/2005/8/layout/hList1"/>
    <dgm:cxn modelId="{A120716D-0AE2-6040-A008-EA1FB6F4ABBD}" type="presParOf" srcId="{2D73727B-F1BE-794B-A2B7-502B01B7634D}" destId="{A30BB5A3-9232-844E-A7AB-314696DDBE28}" srcOrd="3" destOrd="0" presId="urn:microsoft.com/office/officeart/2005/8/layout/hList1"/>
    <dgm:cxn modelId="{C7EBFB2C-6C45-D943-9D50-41C2F7E476DB}" type="presParOf" srcId="{2D73727B-F1BE-794B-A2B7-502B01B7634D}" destId="{9260BB9C-2518-2A4B-8824-621203A69F76}" srcOrd="4" destOrd="0" presId="urn:microsoft.com/office/officeart/2005/8/layout/hList1"/>
    <dgm:cxn modelId="{DA9F77F3-DEFB-384A-8ED6-4E0EA29CCC22}" type="presParOf" srcId="{9260BB9C-2518-2A4B-8824-621203A69F76}" destId="{50D6C1EE-ADA5-E349-94BA-C86EB8C28554}" srcOrd="0" destOrd="0" presId="urn:microsoft.com/office/officeart/2005/8/layout/hList1"/>
    <dgm:cxn modelId="{5C49FE64-8A19-2D4D-A2E3-8A0D48A80229}" type="presParOf" srcId="{9260BB9C-2518-2A4B-8824-621203A69F76}" destId="{6B5D3A83-A272-1547-AE87-025E5A26598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D2F993-D051-A843-8CC2-BF1913574C96}" type="doc">
      <dgm:prSet loTypeId="urn:microsoft.com/office/officeart/2005/8/layout/vList5" loCatId="" qsTypeId="urn:microsoft.com/office/officeart/2005/8/quickstyle/simple1" qsCatId="simple" csTypeId="urn:microsoft.com/office/officeart/2005/8/colors/colorful4" csCatId="colorful" phldr="1"/>
      <dgm:spPr/>
      <dgm:t>
        <a:bodyPr/>
        <a:lstStyle/>
        <a:p>
          <a:endParaRPr lang="en-GB"/>
        </a:p>
      </dgm:t>
    </dgm:pt>
    <dgm:pt modelId="{6A44AA73-EEE9-C046-A1F3-6FAFC55581A9}">
      <dgm:prSet phldrT="[Text]"/>
      <dgm:spPr/>
      <dgm:t>
        <a:bodyPr/>
        <a:lstStyle/>
        <a:p>
          <a:r>
            <a:rPr lang="ru-RU" dirty="0"/>
            <a:t>1</a:t>
          </a:r>
          <a:endParaRPr lang="en-GB" dirty="0"/>
        </a:p>
      </dgm:t>
    </dgm:pt>
    <dgm:pt modelId="{94F57ABF-3EA9-2443-BF10-7149BEC3311C}" type="parTrans" cxnId="{B7C06992-AB84-6F48-B655-59948167DFBA}">
      <dgm:prSet/>
      <dgm:spPr/>
      <dgm:t>
        <a:bodyPr/>
        <a:lstStyle/>
        <a:p>
          <a:endParaRPr lang="en-GB"/>
        </a:p>
      </dgm:t>
    </dgm:pt>
    <dgm:pt modelId="{B5E8700E-65CE-5B4C-B2AD-8BA58D11D4B4}" type="sibTrans" cxnId="{B7C06992-AB84-6F48-B655-59948167DFBA}">
      <dgm:prSet/>
      <dgm:spPr/>
      <dgm:t>
        <a:bodyPr/>
        <a:lstStyle/>
        <a:p>
          <a:endParaRPr lang="en-GB"/>
        </a:p>
      </dgm:t>
    </dgm:pt>
    <dgm:pt modelId="{6655CC84-06F1-814A-945E-6C8A3789C2A1}">
      <dgm:prSet phldrT="[Text]"/>
      <dgm:spPr/>
      <dgm:t>
        <a:bodyPr/>
        <a:lstStyle/>
        <a:p>
          <a:r>
            <a:rPr lang="ru-RU" dirty="0"/>
            <a:t>2</a:t>
          </a:r>
          <a:endParaRPr lang="en-GB" dirty="0"/>
        </a:p>
      </dgm:t>
    </dgm:pt>
    <dgm:pt modelId="{EFB593B2-D1C2-B548-A60F-480B4262DA2E}" type="parTrans" cxnId="{ACD06485-AA92-B642-9E2B-8CF9DD883ADC}">
      <dgm:prSet/>
      <dgm:spPr/>
      <dgm:t>
        <a:bodyPr/>
        <a:lstStyle/>
        <a:p>
          <a:endParaRPr lang="en-GB"/>
        </a:p>
      </dgm:t>
    </dgm:pt>
    <dgm:pt modelId="{7B25CA33-D540-C347-B5EC-5E210B9609FB}" type="sibTrans" cxnId="{ACD06485-AA92-B642-9E2B-8CF9DD883ADC}">
      <dgm:prSet/>
      <dgm:spPr/>
      <dgm:t>
        <a:bodyPr/>
        <a:lstStyle/>
        <a:p>
          <a:endParaRPr lang="en-GB"/>
        </a:p>
      </dgm:t>
    </dgm:pt>
    <dgm:pt modelId="{E657CA01-D105-CA45-90E8-F337DF409976}">
      <dgm:prSet phldrT="[Text]"/>
      <dgm:spPr/>
      <dgm:t>
        <a:bodyPr/>
        <a:lstStyle/>
        <a:p>
          <a:pPr>
            <a:buNone/>
          </a:pPr>
          <a:r>
            <a:rPr lang="uk-UA" dirty="0"/>
            <a:t>Міра </a:t>
          </a:r>
          <a:r>
            <a:rPr lang="en-US" dirty="0"/>
            <a:t>F1</a:t>
          </a:r>
          <a:endParaRPr lang="en-GB" dirty="0"/>
        </a:p>
      </dgm:t>
    </dgm:pt>
    <dgm:pt modelId="{A5646F08-642F-6741-96D3-9F6F6572BC77}" type="parTrans" cxnId="{8A754D38-6A3D-7F41-970E-B5E27BFE9BBD}">
      <dgm:prSet/>
      <dgm:spPr/>
      <dgm:t>
        <a:bodyPr/>
        <a:lstStyle/>
        <a:p>
          <a:endParaRPr lang="en-GB"/>
        </a:p>
      </dgm:t>
    </dgm:pt>
    <dgm:pt modelId="{727C94EB-F4AC-D742-9E47-B6F510B6E1C8}" type="sibTrans" cxnId="{8A754D38-6A3D-7F41-970E-B5E27BFE9BBD}">
      <dgm:prSet/>
      <dgm:spPr/>
      <dgm:t>
        <a:bodyPr/>
        <a:lstStyle/>
        <a:p>
          <a:endParaRPr lang="en-GB"/>
        </a:p>
      </dgm:t>
    </dgm:pt>
    <dgm:pt modelId="{219F7058-FE6F-CB46-9627-43206B2389A6}">
      <dgm:prSet phldrT="[Text]"/>
      <dgm:spPr/>
      <dgm:t>
        <a:bodyPr/>
        <a:lstStyle/>
        <a:p>
          <a:pPr>
            <a:buNone/>
          </a:pPr>
          <a:r>
            <a:rPr lang="uk-UA" dirty="0"/>
            <a:t>Точність</a:t>
          </a:r>
          <a:endParaRPr lang="en-GB" dirty="0"/>
        </a:p>
      </dgm:t>
    </dgm:pt>
    <dgm:pt modelId="{F0FB1D74-75BE-0A43-A2A8-7198E026D381}" type="sibTrans" cxnId="{DD511C8B-3B2B-5E43-BB3F-8B5DB3CF9761}">
      <dgm:prSet/>
      <dgm:spPr/>
      <dgm:t>
        <a:bodyPr/>
        <a:lstStyle/>
        <a:p>
          <a:endParaRPr lang="en-GB"/>
        </a:p>
      </dgm:t>
    </dgm:pt>
    <dgm:pt modelId="{005A6B9B-6D84-1942-952A-1D9ABEC18DB2}" type="parTrans" cxnId="{DD511C8B-3B2B-5E43-BB3F-8B5DB3CF9761}">
      <dgm:prSet/>
      <dgm:spPr/>
      <dgm:t>
        <a:bodyPr/>
        <a:lstStyle/>
        <a:p>
          <a:endParaRPr lang="en-GB"/>
        </a:p>
      </dgm:t>
    </dgm:pt>
    <dgm:pt modelId="{D1C5C741-AB57-0649-A00B-264C256C5D42}">
      <dgm:prSet/>
      <dgm:spPr/>
      <dgm:t>
        <a:bodyPr/>
        <a:lstStyle/>
        <a:p>
          <a:r>
            <a:rPr lang="uk-UA" dirty="0"/>
            <a:t>3</a:t>
          </a:r>
          <a:endParaRPr lang="en-GB" dirty="0"/>
        </a:p>
      </dgm:t>
    </dgm:pt>
    <dgm:pt modelId="{674259FF-121C-D647-8FFD-F421219F6721}" type="parTrans" cxnId="{6894003A-D10D-A14D-9520-8294DB3ED985}">
      <dgm:prSet/>
      <dgm:spPr/>
      <dgm:t>
        <a:bodyPr/>
        <a:lstStyle/>
        <a:p>
          <a:endParaRPr lang="en-GB"/>
        </a:p>
      </dgm:t>
    </dgm:pt>
    <dgm:pt modelId="{10920242-8D21-824F-87AD-E61BD462783E}" type="sibTrans" cxnId="{6894003A-D10D-A14D-9520-8294DB3ED985}">
      <dgm:prSet/>
      <dgm:spPr/>
      <dgm:t>
        <a:bodyPr/>
        <a:lstStyle/>
        <a:p>
          <a:endParaRPr lang="en-GB"/>
        </a:p>
      </dgm:t>
    </dgm:pt>
    <dgm:pt modelId="{BAC81680-EEA2-CD4E-835D-C3E0499697E8}">
      <dgm:prSet/>
      <dgm:spPr/>
      <dgm:t>
        <a:bodyPr/>
        <a:lstStyle/>
        <a:p>
          <a:pPr>
            <a:buNone/>
          </a:pPr>
          <a:r>
            <a:rPr lang="uk-UA" dirty="0"/>
            <a:t>Час навчання</a:t>
          </a:r>
          <a:endParaRPr lang="en-GB" dirty="0"/>
        </a:p>
      </dgm:t>
    </dgm:pt>
    <dgm:pt modelId="{48220FDC-244B-3044-9ECC-3ACACDCDD3FC}" type="parTrans" cxnId="{A06551A9-422A-E94B-87CA-47E1C9C58C03}">
      <dgm:prSet/>
      <dgm:spPr/>
      <dgm:t>
        <a:bodyPr/>
        <a:lstStyle/>
        <a:p>
          <a:endParaRPr lang="en-GB"/>
        </a:p>
      </dgm:t>
    </dgm:pt>
    <dgm:pt modelId="{B7F94354-5B9A-E949-B565-9A7BA80566B8}" type="sibTrans" cxnId="{A06551A9-422A-E94B-87CA-47E1C9C58C03}">
      <dgm:prSet/>
      <dgm:spPr/>
      <dgm:t>
        <a:bodyPr/>
        <a:lstStyle/>
        <a:p>
          <a:endParaRPr lang="en-GB"/>
        </a:p>
      </dgm:t>
    </dgm:pt>
    <dgm:pt modelId="{1435A0AF-9C58-0C43-B13F-1A5BB72CB7E1}" type="pres">
      <dgm:prSet presAssocID="{3DD2F993-D051-A843-8CC2-BF1913574C96}" presName="Name0" presStyleCnt="0">
        <dgm:presLayoutVars>
          <dgm:dir/>
          <dgm:animLvl val="lvl"/>
          <dgm:resizeHandles val="exact"/>
        </dgm:presLayoutVars>
      </dgm:prSet>
      <dgm:spPr/>
    </dgm:pt>
    <dgm:pt modelId="{D7F41912-4228-334C-A3C0-D7B05D0D6302}" type="pres">
      <dgm:prSet presAssocID="{6A44AA73-EEE9-C046-A1F3-6FAFC55581A9}" presName="linNode" presStyleCnt="0"/>
      <dgm:spPr/>
    </dgm:pt>
    <dgm:pt modelId="{7E8DFF46-DB18-4D44-B622-B5A983E93ABD}" type="pres">
      <dgm:prSet presAssocID="{6A44AA73-EEE9-C046-A1F3-6FAFC55581A9}" presName="parentText" presStyleLbl="node1" presStyleIdx="0" presStyleCnt="3">
        <dgm:presLayoutVars>
          <dgm:chMax val="1"/>
          <dgm:bulletEnabled val="1"/>
        </dgm:presLayoutVars>
      </dgm:prSet>
      <dgm:spPr/>
    </dgm:pt>
    <dgm:pt modelId="{730559AF-17C9-8846-AB53-AD25470CE48E}" type="pres">
      <dgm:prSet presAssocID="{6A44AA73-EEE9-C046-A1F3-6FAFC55581A9}" presName="descendantText" presStyleLbl="alignAccFollowNode1" presStyleIdx="0" presStyleCnt="3">
        <dgm:presLayoutVars>
          <dgm:bulletEnabled val="1"/>
        </dgm:presLayoutVars>
      </dgm:prSet>
      <dgm:spPr/>
    </dgm:pt>
    <dgm:pt modelId="{70F62EEB-D88F-2B47-8944-E5B5B11DD140}" type="pres">
      <dgm:prSet presAssocID="{B5E8700E-65CE-5B4C-B2AD-8BA58D11D4B4}" presName="sp" presStyleCnt="0"/>
      <dgm:spPr/>
    </dgm:pt>
    <dgm:pt modelId="{F7C83DCE-FFC3-0F4A-87B1-A74D6B4598ED}" type="pres">
      <dgm:prSet presAssocID="{6655CC84-06F1-814A-945E-6C8A3789C2A1}" presName="linNode" presStyleCnt="0"/>
      <dgm:spPr/>
    </dgm:pt>
    <dgm:pt modelId="{9EB8299F-E59C-CD48-92D7-F038C0FA9E3D}" type="pres">
      <dgm:prSet presAssocID="{6655CC84-06F1-814A-945E-6C8A3789C2A1}" presName="parentText" presStyleLbl="node1" presStyleIdx="1" presStyleCnt="3">
        <dgm:presLayoutVars>
          <dgm:chMax val="1"/>
          <dgm:bulletEnabled val="1"/>
        </dgm:presLayoutVars>
      </dgm:prSet>
      <dgm:spPr/>
    </dgm:pt>
    <dgm:pt modelId="{F838A4AD-963E-B145-AB5E-0852E270FB6A}" type="pres">
      <dgm:prSet presAssocID="{6655CC84-06F1-814A-945E-6C8A3789C2A1}" presName="descendantText" presStyleLbl="alignAccFollowNode1" presStyleIdx="1" presStyleCnt="3">
        <dgm:presLayoutVars>
          <dgm:bulletEnabled val="1"/>
        </dgm:presLayoutVars>
      </dgm:prSet>
      <dgm:spPr/>
    </dgm:pt>
    <dgm:pt modelId="{CCD7A74A-D814-324A-BC5E-F37F41E37B40}" type="pres">
      <dgm:prSet presAssocID="{7B25CA33-D540-C347-B5EC-5E210B9609FB}" presName="sp" presStyleCnt="0"/>
      <dgm:spPr/>
    </dgm:pt>
    <dgm:pt modelId="{B1EEED7D-E26F-4F4C-9656-C9C5EE87823A}" type="pres">
      <dgm:prSet presAssocID="{D1C5C741-AB57-0649-A00B-264C256C5D42}" presName="linNode" presStyleCnt="0"/>
      <dgm:spPr/>
    </dgm:pt>
    <dgm:pt modelId="{809CF18A-40B5-8249-849E-F608C2830C81}" type="pres">
      <dgm:prSet presAssocID="{D1C5C741-AB57-0649-A00B-264C256C5D42}" presName="parentText" presStyleLbl="node1" presStyleIdx="2" presStyleCnt="3">
        <dgm:presLayoutVars>
          <dgm:chMax val="1"/>
          <dgm:bulletEnabled val="1"/>
        </dgm:presLayoutVars>
      </dgm:prSet>
      <dgm:spPr/>
    </dgm:pt>
    <dgm:pt modelId="{DC707E2C-AE07-EE4A-848A-7086480962C3}" type="pres">
      <dgm:prSet presAssocID="{D1C5C741-AB57-0649-A00B-264C256C5D42}" presName="descendantText" presStyleLbl="alignAccFollowNode1" presStyleIdx="2" presStyleCnt="3">
        <dgm:presLayoutVars>
          <dgm:bulletEnabled val="1"/>
        </dgm:presLayoutVars>
      </dgm:prSet>
      <dgm:spPr/>
    </dgm:pt>
  </dgm:ptLst>
  <dgm:cxnLst>
    <dgm:cxn modelId="{B4BAE829-DDCD-3E41-94D4-E2D2A678013C}" type="presOf" srcId="{3DD2F993-D051-A843-8CC2-BF1913574C96}" destId="{1435A0AF-9C58-0C43-B13F-1A5BB72CB7E1}" srcOrd="0" destOrd="0" presId="urn:microsoft.com/office/officeart/2005/8/layout/vList5"/>
    <dgm:cxn modelId="{95FA5234-1852-5C46-A53F-937EC060A628}" type="presOf" srcId="{6655CC84-06F1-814A-945E-6C8A3789C2A1}" destId="{9EB8299F-E59C-CD48-92D7-F038C0FA9E3D}" srcOrd="0" destOrd="0" presId="urn:microsoft.com/office/officeart/2005/8/layout/vList5"/>
    <dgm:cxn modelId="{E19C9334-54F9-454B-B65E-B3AB2951267E}" type="presOf" srcId="{6A44AA73-EEE9-C046-A1F3-6FAFC55581A9}" destId="{7E8DFF46-DB18-4D44-B622-B5A983E93ABD}" srcOrd="0" destOrd="0" presId="urn:microsoft.com/office/officeart/2005/8/layout/vList5"/>
    <dgm:cxn modelId="{8A754D38-6A3D-7F41-970E-B5E27BFE9BBD}" srcId="{6655CC84-06F1-814A-945E-6C8A3789C2A1}" destId="{E657CA01-D105-CA45-90E8-F337DF409976}" srcOrd="0" destOrd="0" parTransId="{A5646F08-642F-6741-96D3-9F6F6572BC77}" sibTransId="{727C94EB-F4AC-D742-9E47-B6F510B6E1C8}"/>
    <dgm:cxn modelId="{6894003A-D10D-A14D-9520-8294DB3ED985}" srcId="{3DD2F993-D051-A843-8CC2-BF1913574C96}" destId="{D1C5C741-AB57-0649-A00B-264C256C5D42}" srcOrd="2" destOrd="0" parTransId="{674259FF-121C-D647-8FFD-F421219F6721}" sibTransId="{10920242-8D21-824F-87AD-E61BD462783E}"/>
    <dgm:cxn modelId="{17C87255-34B9-CD4B-A0C1-0092D8DE7C4E}" type="presOf" srcId="{D1C5C741-AB57-0649-A00B-264C256C5D42}" destId="{809CF18A-40B5-8249-849E-F608C2830C81}" srcOrd="0" destOrd="0" presId="urn:microsoft.com/office/officeart/2005/8/layout/vList5"/>
    <dgm:cxn modelId="{E2771E5B-CB76-8A4B-9DAE-1CA3B95AEA3E}" type="presOf" srcId="{BAC81680-EEA2-CD4E-835D-C3E0499697E8}" destId="{DC707E2C-AE07-EE4A-848A-7086480962C3}" srcOrd="0" destOrd="0" presId="urn:microsoft.com/office/officeart/2005/8/layout/vList5"/>
    <dgm:cxn modelId="{ACD06485-AA92-B642-9E2B-8CF9DD883ADC}" srcId="{3DD2F993-D051-A843-8CC2-BF1913574C96}" destId="{6655CC84-06F1-814A-945E-6C8A3789C2A1}" srcOrd="1" destOrd="0" parTransId="{EFB593B2-D1C2-B548-A60F-480B4262DA2E}" sibTransId="{7B25CA33-D540-C347-B5EC-5E210B9609FB}"/>
    <dgm:cxn modelId="{DD511C8B-3B2B-5E43-BB3F-8B5DB3CF9761}" srcId="{6A44AA73-EEE9-C046-A1F3-6FAFC55581A9}" destId="{219F7058-FE6F-CB46-9627-43206B2389A6}" srcOrd="0" destOrd="0" parTransId="{005A6B9B-6D84-1942-952A-1D9ABEC18DB2}" sibTransId="{F0FB1D74-75BE-0A43-A2A8-7198E026D381}"/>
    <dgm:cxn modelId="{B7C06992-AB84-6F48-B655-59948167DFBA}" srcId="{3DD2F993-D051-A843-8CC2-BF1913574C96}" destId="{6A44AA73-EEE9-C046-A1F3-6FAFC55581A9}" srcOrd="0" destOrd="0" parTransId="{94F57ABF-3EA9-2443-BF10-7149BEC3311C}" sibTransId="{B5E8700E-65CE-5B4C-B2AD-8BA58D11D4B4}"/>
    <dgm:cxn modelId="{A06551A9-422A-E94B-87CA-47E1C9C58C03}" srcId="{D1C5C741-AB57-0649-A00B-264C256C5D42}" destId="{BAC81680-EEA2-CD4E-835D-C3E0499697E8}" srcOrd="0" destOrd="0" parTransId="{48220FDC-244B-3044-9ECC-3ACACDCDD3FC}" sibTransId="{B7F94354-5B9A-E949-B565-9A7BA80566B8}"/>
    <dgm:cxn modelId="{693AF1CC-F597-0F46-BF3C-BA5A762C6693}" type="presOf" srcId="{219F7058-FE6F-CB46-9627-43206B2389A6}" destId="{730559AF-17C9-8846-AB53-AD25470CE48E}" srcOrd="0" destOrd="0" presId="urn:microsoft.com/office/officeart/2005/8/layout/vList5"/>
    <dgm:cxn modelId="{7B6D2ED5-19E4-B849-9A95-17A4C4A2DB06}" type="presOf" srcId="{E657CA01-D105-CA45-90E8-F337DF409976}" destId="{F838A4AD-963E-B145-AB5E-0852E270FB6A}" srcOrd="0" destOrd="0" presId="urn:microsoft.com/office/officeart/2005/8/layout/vList5"/>
    <dgm:cxn modelId="{670AC603-EB02-5440-87AC-5BD46960C1C0}" type="presParOf" srcId="{1435A0AF-9C58-0C43-B13F-1A5BB72CB7E1}" destId="{D7F41912-4228-334C-A3C0-D7B05D0D6302}" srcOrd="0" destOrd="0" presId="urn:microsoft.com/office/officeart/2005/8/layout/vList5"/>
    <dgm:cxn modelId="{FE2B0176-CD3A-5F40-BE8B-E8329B224A22}" type="presParOf" srcId="{D7F41912-4228-334C-A3C0-D7B05D0D6302}" destId="{7E8DFF46-DB18-4D44-B622-B5A983E93ABD}" srcOrd="0" destOrd="0" presId="urn:microsoft.com/office/officeart/2005/8/layout/vList5"/>
    <dgm:cxn modelId="{1CBE65B8-CA40-1F44-8228-81A9B7468A81}" type="presParOf" srcId="{D7F41912-4228-334C-A3C0-D7B05D0D6302}" destId="{730559AF-17C9-8846-AB53-AD25470CE48E}" srcOrd="1" destOrd="0" presId="urn:microsoft.com/office/officeart/2005/8/layout/vList5"/>
    <dgm:cxn modelId="{7785E428-E804-9F46-A8AE-EC86B1D27AF1}" type="presParOf" srcId="{1435A0AF-9C58-0C43-B13F-1A5BB72CB7E1}" destId="{70F62EEB-D88F-2B47-8944-E5B5B11DD140}" srcOrd="1" destOrd="0" presId="urn:microsoft.com/office/officeart/2005/8/layout/vList5"/>
    <dgm:cxn modelId="{61C8450F-245E-414D-8D36-EA18F802B031}" type="presParOf" srcId="{1435A0AF-9C58-0C43-B13F-1A5BB72CB7E1}" destId="{F7C83DCE-FFC3-0F4A-87B1-A74D6B4598ED}" srcOrd="2" destOrd="0" presId="urn:microsoft.com/office/officeart/2005/8/layout/vList5"/>
    <dgm:cxn modelId="{25A027D6-E330-764B-9844-39A9C048F8F9}" type="presParOf" srcId="{F7C83DCE-FFC3-0F4A-87B1-A74D6B4598ED}" destId="{9EB8299F-E59C-CD48-92D7-F038C0FA9E3D}" srcOrd="0" destOrd="0" presId="urn:microsoft.com/office/officeart/2005/8/layout/vList5"/>
    <dgm:cxn modelId="{3B825874-8B95-934F-9858-A42CB21BB4F4}" type="presParOf" srcId="{F7C83DCE-FFC3-0F4A-87B1-A74D6B4598ED}" destId="{F838A4AD-963E-B145-AB5E-0852E270FB6A}" srcOrd="1" destOrd="0" presId="urn:microsoft.com/office/officeart/2005/8/layout/vList5"/>
    <dgm:cxn modelId="{8389D165-4AC3-2D4C-9E95-E52F9A9917DA}" type="presParOf" srcId="{1435A0AF-9C58-0C43-B13F-1A5BB72CB7E1}" destId="{CCD7A74A-D814-324A-BC5E-F37F41E37B40}" srcOrd="3" destOrd="0" presId="urn:microsoft.com/office/officeart/2005/8/layout/vList5"/>
    <dgm:cxn modelId="{DFCD90A5-734F-1748-B214-2EEECACF7050}" type="presParOf" srcId="{1435A0AF-9C58-0C43-B13F-1A5BB72CB7E1}" destId="{B1EEED7D-E26F-4F4C-9656-C9C5EE87823A}" srcOrd="4" destOrd="0" presId="urn:microsoft.com/office/officeart/2005/8/layout/vList5"/>
    <dgm:cxn modelId="{ECC1D6B1-C1DE-CF43-80B8-D67F83CBC6CD}" type="presParOf" srcId="{B1EEED7D-E26F-4F4C-9656-C9C5EE87823A}" destId="{809CF18A-40B5-8249-849E-F608C2830C81}" srcOrd="0" destOrd="0" presId="urn:microsoft.com/office/officeart/2005/8/layout/vList5"/>
    <dgm:cxn modelId="{3FD6806A-B457-694C-AE4A-A454BD91DFFC}" type="presParOf" srcId="{B1EEED7D-E26F-4F4C-9656-C9C5EE87823A}" destId="{DC707E2C-AE07-EE4A-848A-7086480962C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D7797-E398-914F-9858-91CDF2755925}">
      <dsp:nvSpPr>
        <dsp:cNvPr id="0" name=""/>
        <dsp:cNvSpPr/>
      </dsp:nvSpPr>
      <dsp:spPr>
        <a:xfrm>
          <a:off x="0" y="0"/>
          <a:ext cx="5577590" cy="10564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uk-UA" sz="2100" kern="1200" dirty="0"/>
            <a:t>Визначення зовнішніх джерел даних</a:t>
          </a:r>
          <a:endParaRPr lang="en-GB" sz="2100" kern="1200" dirty="0"/>
        </a:p>
      </dsp:txBody>
      <dsp:txXfrm>
        <a:off x="1221163" y="0"/>
        <a:ext cx="4356426" cy="1056452"/>
      </dsp:txXfrm>
    </dsp:sp>
    <dsp:sp modelId="{882D8029-4619-3845-A5B6-BDFE3B14BDE6}">
      <dsp:nvSpPr>
        <dsp:cNvPr id="0" name=""/>
        <dsp:cNvSpPr/>
      </dsp:nvSpPr>
      <dsp:spPr>
        <a:xfrm>
          <a:off x="105645" y="105645"/>
          <a:ext cx="1115518" cy="845162"/>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118" r="1211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85F3B7-A3BE-1840-86B9-DD8061F62507}">
      <dsp:nvSpPr>
        <dsp:cNvPr id="0" name=""/>
        <dsp:cNvSpPr/>
      </dsp:nvSpPr>
      <dsp:spPr>
        <a:xfrm>
          <a:off x="0" y="1162098"/>
          <a:ext cx="5577590" cy="105645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uk-UA" sz="2100" kern="1200" dirty="0"/>
            <a:t>Робота з даними (обробка та аналіз)</a:t>
          </a:r>
          <a:endParaRPr lang="en-GB" sz="2100" kern="1200" dirty="0"/>
        </a:p>
      </dsp:txBody>
      <dsp:txXfrm>
        <a:off x="1221163" y="1162098"/>
        <a:ext cx="4356426" cy="1056452"/>
      </dsp:txXfrm>
    </dsp:sp>
    <dsp:sp modelId="{048378A5-7D1D-FD47-92BB-B7393DFF1599}">
      <dsp:nvSpPr>
        <dsp:cNvPr id="0" name=""/>
        <dsp:cNvSpPr/>
      </dsp:nvSpPr>
      <dsp:spPr>
        <a:xfrm>
          <a:off x="105645" y="1267743"/>
          <a:ext cx="1115518" cy="845162"/>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2118" r="1211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6E01FE-1238-F648-93B1-742C43B0412C}">
      <dsp:nvSpPr>
        <dsp:cNvPr id="0" name=""/>
        <dsp:cNvSpPr/>
      </dsp:nvSpPr>
      <dsp:spPr>
        <a:xfrm>
          <a:off x="0" y="2324196"/>
          <a:ext cx="5577590" cy="105645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uk-UA" sz="2100" kern="1200" dirty="0"/>
            <a:t>Вибір методів інтелектуального аналізу, їх застосування та порівняння</a:t>
          </a:r>
          <a:endParaRPr lang="en-GB" sz="2100" kern="1200" dirty="0"/>
        </a:p>
      </dsp:txBody>
      <dsp:txXfrm>
        <a:off x="1221163" y="2324196"/>
        <a:ext cx="4356426" cy="1056452"/>
      </dsp:txXfrm>
    </dsp:sp>
    <dsp:sp modelId="{5BA61375-060F-BC4E-81F9-F5438B6D08C1}">
      <dsp:nvSpPr>
        <dsp:cNvPr id="0" name=""/>
        <dsp:cNvSpPr/>
      </dsp:nvSpPr>
      <dsp:spPr>
        <a:xfrm>
          <a:off x="105645" y="2429841"/>
          <a:ext cx="1115518" cy="845162"/>
        </a:xfrm>
        <a:prstGeom prst="roundRect">
          <a:avLst>
            <a:gd name="adj" fmla="val 10000"/>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2118" r="1211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8881D6-A9D5-3E40-B107-2CA075197A99}">
      <dsp:nvSpPr>
        <dsp:cNvPr id="0" name=""/>
        <dsp:cNvSpPr/>
      </dsp:nvSpPr>
      <dsp:spPr>
        <a:xfrm>
          <a:off x="0" y="3486294"/>
          <a:ext cx="5577590" cy="105645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uk-UA" sz="2100" kern="1200" dirty="0"/>
            <a:t>Вибір оптимального методу для класифікації пасажирів по рівню задоволеності</a:t>
          </a:r>
          <a:endParaRPr lang="en-GB" sz="2100" kern="1200" dirty="0"/>
        </a:p>
      </dsp:txBody>
      <dsp:txXfrm>
        <a:off x="1221163" y="3486294"/>
        <a:ext cx="4356426" cy="1056452"/>
      </dsp:txXfrm>
    </dsp:sp>
    <dsp:sp modelId="{8C76CD56-BB27-8A4C-8FC6-0BF835C42F58}">
      <dsp:nvSpPr>
        <dsp:cNvPr id="0" name=""/>
        <dsp:cNvSpPr/>
      </dsp:nvSpPr>
      <dsp:spPr>
        <a:xfrm>
          <a:off x="105645" y="3591940"/>
          <a:ext cx="1115518" cy="845162"/>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15995" b="-1599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46C9E-0101-1341-9E19-891B6AA8D255}">
      <dsp:nvSpPr>
        <dsp:cNvPr id="0" name=""/>
        <dsp:cNvSpPr/>
      </dsp:nvSpPr>
      <dsp:spPr>
        <a:xfrm>
          <a:off x="6048" y="1309343"/>
          <a:ext cx="2144866" cy="160109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ctr" anchorCtr="0">
          <a:noAutofit/>
        </a:bodyPr>
        <a:lstStyle/>
        <a:p>
          <a:pPr marL="228600" lvl="1" indent="-228600" algn="ctr" defTabSz="889000">
            <a:lnSpc>
              <a:spcPct val="90000"/>
            </a:lnSpc>
            <a:spcBef>
              <a:spcPct val="0"/>
            </a:spcBef>
            <a:spcAft>
              <a:spcPct val="15000"/>
            </a:spcAft>
            <a:buFontTx/>
            <a:buNone/>
          </a:pPr>
          <a:r>
            <a:rPr lang="en-GB" sz="2000" kern="1200" dirty="0">
              <a:latin typeface="Times New Roman" panose="02020603050405020304" pitchFamily="18" charset="0"/>
              <a:cs typeface="Times New Roman" panose="02020603050405020304" pitchFamily="18" charset="0"/>
              <a:hlinkClick xmlns:r="http://schemas.openxmlformats.org/officeDocument/2006/relationships" r:id="rId1"/>
            </a:rPr>
            <a:t>https://www.kaggle.com/datasets/teejmahal20/airline-passenger-satisfaction</a:t>
          </a:r>
          <a:endParaRPr lang="en-GB" sz="700" kern="1200" dirty="0">
            <a:latin typeface="Times New Roman" panose="02020603050405020304" pitchFamily="18" charset="0"/>
            <a:cs typeface="Times New Roman" panose="02020603050405020304" pitchFamily="18" charset="0"/>
          </a:endParaRPr>
        </a:p>
      </dsp:txBody>
      <dsp:txXfrm>
        <a:off x="43564" y="1346859"/>
        <a:ext cx="2069834" cy="1563581"/>
      </dsp:txXfrm>
    </dsp:sp>
    <dsp:sp modelId="{664CF825-A953-7B4F-B4A1-A6A5754F08CB}">
      <dsp:nvSpPr>
        <dsp:cNvPr id="0" name=""/>
        <dsp:cNvSpPr/>
      </dsp:nvSpPr>
      <dsp:spPr>
        <a:xfrm>
          <a:off x="6048" y="2910440"/>
          <a:ext cx="2144866" cy="68847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None/>
          </a:pPr>
          <a:r>
            <a:rPr lang="en-GB" sz="3300" kern="1200" dirty="0"/>
            <a:t>Dataset</a:t>
          </a:r>
        </a:p>
      </dsp:txBody>
      <dsp:txXfrm>
        <a:off x="6048" y="2910440"/>
        <a:ext cx="1510469" cy="688471"/>
      </dsp:txXfrm>
    </dsp:sp>
    <dsp:sp modelId="{9B0737F2-CFB8-954F-9BB0-BE0C4F413F6D}">
      <dsp:nvSpPr>
        <dsp:cNvPr id="0" name=""/>
        <dsp:cNvSpPr/>
      </dsp:nvSpPr>
      <dsp:spPr>
        <a:xfrm>
          <a:off x="1577192" y="3019798"/>
          <a:ext cx="750703" cy="75070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850C5D-5F73-C040-AFB0-E55993B215CF}">
      <dsp:nvSpPr>
        <dsp:cNvPr id="0" name=""/>
        <dsp:cNvSpPr/>
      </dsp:nvSpPr>
      <dsp:spPr>
        <a:xfrm>
          <a:off x="2513878" y="1309343"/>
          <a:ext cx="2144866" cy="160109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ctr" anchorCtr="0">
          <a:noAutofit/>
        </a:bodyPr>
        <a:lstStyle/>
        <a:p>
          <a:pPr marL="171450" lvl="1" indent="-171450" algn="l" defTabSz="711200">
            <a:lnSpc>
              <a:spcPct val="90000"/>
            </a:lnSpc>
            <a:spcBef>
              <a:spcPct val="0"/>
            </a:spcBef>
            <a:spcAft>
              <a:spcPct val="15000"/>
            </a:spcAft>
            <a:buFontTx/>
            <a:buNone/>
          </a:pPr>
          <a:endParaRPr lang="en-GB" sz="1600" kern="1200" dirty="0"/>
        </a:p>
        <a:p>
          <a:pPr marL="228600" lvl="1" indent="-228600" algn="ctr" defTabSz="889000">
            <a:lnSpc>
              <a:spcPct val="90000"/>
            </a:lnSpc>
            <a:spcBef>
              <a:spcPct val="0"/>
            </a:spcBef>
            <a:spcAft>
              <a:spcPct val="15000"/>
            </a:spcAft>
            <a:buFontTx/>
            <a:buNone/>
          </a:pPr>
          <a:r>
            <a:rPr lang="en-GB" sz="2000" kern="1200" dirty="0">
              <a:latin typeface="Times New Roman" panose="02020603050405020304" pitchFamily="18" charset="0"/>
              <a:cs typeface="Times New Roman" panose="02020603050405020304" pitchFamily="18" charset="0"/>
              <a:hlinkClick xmlns:r="http://schemas.openxmlformats.org/officeDocument/2006/relationships" r:id="rId3"/>
            </a:rPr>
            <a:t>https://docs.python.org/3/</a:t>
          </a:r>
          <a:endParaRPr lang="en-GB" sz="1400" kern="1200" dirty="0">
            <a:latin typeface="Times New Roman" panose="02020603050405020304" pitchFamily="18" charset="0"/>
            <a:cs typeface="Times New Roman" panose="02020603050405020304" pitchFamily="18" charset="0"/>
          </a:endParaRPr>
        </a:p>
      </dsp:txBody>
      <dsp:txXfrm>
        <a:off x="2551394" y="1346859"/>
        <a:ext cx="2069834" cy="1563581"/>
      </dsp:txXfrm>
    </dsp:sp>
    <dsp:sp modelId="{1612BCDF-634F-FF48-851A-C040DF400101}">
      <dsp:nvSpPr>
        <dsp:cNvPr id="0" name=""/>
        <dsp:cNvSpPr/>
      </dsp:nvSpPr>
      <dsp:spPr>
        <a:xfrm>
          <a:off x="2513878" y="2910440"/>
          <a:ext cx="2144866" cy="68847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None/>
          </a:pPr>
          <a:r>
            <a:rPr lang="en-GB" sz="3300" kern="1200" dirty="0"/>
            <a:t>Python</a:t>
          </a:r>
        </a:p>
      </dsp:txBody>
      <dsp:txXfrm>
        <a:off x="2513878" y="2910440"/>
        <a:ext cx="1510469" cy="688471"/>
      </dsp:txXfrm>
    </dsp:sp>
    <dsp:sp modelId="{2DB71E3B-7E77-144B-B33D-DF543837C68F}">
      <dsp:nvSpPr>
        <dsp:cNvPr id="0" name=""/>
        <dsp:cNvSpPr/>
      </dsp:nvSpPr>
      <dsp:spPr>
        <a:xfrm>
          <a:off x="4085022" y="3019798"/>
          <a:ext cx="750703" cy="750703"/>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4346" r="4346"/>
          </a:stretch>
        </a:blip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707DE7-585F-2A4B-9810-CDDE0080EDB6}">
      <dsp:nvSpPr>
        <dsp:cNvPr id="0" name=""/>
        <dsp:cNvSpPr/>
      </dsp:nvSpPr>
      <dsp:spPr>
        <a:xfrm>
          <a:off x="5021707" y="1309343"/>
          <a:ext cx="2144866" cy="160109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ctr" anchorCtr="0">
          <a:noAutofit/>
        </a:bodyPr>
        <a:lstStyle/>
        <a:p>
          <a:pPr marL="228600" lvl="1" indent="-228600" algn="ctr" defTabSz="889000">
            <a:lnSpc>
              <a:spcPct val="90000"/>
            </a:lnSpc>
            <a:spcBef>
              <a:spcPct val="0"/>
            </a:spcBef>
            <a:spcAft>
              <a:spcPct val="15000"/>
            </a:spcAft>
            <a:buFontTx/>
            <a:buNone/>
          </a:pPr>
          <a:r>
            <a:rPr lang="en-GB" sz="2000" kern="1200" dirty="0">
              <a:latin typeface="Times New Roman" panose="02020603050405020304" pitchFamily="18" charset="0"/>
              <a:cs typeface="Times New Roman" panose="02020603050405020304" pitchFamily="18" charset="0"/>
              <a:hlinkClick xmlns:r="http://schemas.openxmlformats.org/officeDocument/2006/relationships" r:id="rId5"/>
            </a:rPr>
            <a:t>https://scikit-learn.org/stable/user_guide.html</a:t>
          </a:r>
          <a:endParaRPr lang="en-GB" sz="2000" kern="1200" dirty="0">
            <a:latin typeface="Times New Roman" panose="02020603050405020304" pitchFamily="18" charset="0"/>
            <a:cs typeface="Times New Roman" panose="02020603050405020304" pitchFamily="18" charset="0"/>
          </a:endParaRPr>
        </a:p>
      </dsp:txBody>
      <dsp:txXfrm>
        <a:off x="5059223" y="1346859"/>
        <a:ext cx="2069834" cy="1563581"/>
      </dsp:txXfrm>
    </dsp:sp>
    <dsp:sp modelId="{D3D97881-CBA2-DE45-B1A1-840ACAFAE249}">
      <dsp:nvSpPr>
        <dsp:cNvPr id="0" name=""/>
        <dsp:cNvSpPr/>
      </dsp:nvSpPr>
      <dsp:spPr>
        <a:xfrm>
          <a:off x="5021707" y="2910440"/>
          <a:ext cx="2144866" cy="68847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None/>
          </a:pPr>
          <a:r>
            <a:rPr lang="en-GB" sz="3300" kern="1200" dirty="0" err="1"/>
            <a:t>Sklearn</a:t>
          </a:r>
          <a:endParaRPr lang="en-GB" sz="3300" kern="1200" dirty="0"/>
        </a:p>
      </dsp:txBody>
      <dsp:txXfrm>
        <a:off x="5021707" y="2910440"/>
        <a:ext cx="1510469" cy="688471"/>
      </dsp:txXfrm>
    </dsp:sp>
    <dsp:sp modelId="{1D7BE74C-8857-2040-A048-E157E9C1984B}">
      <dsp:nvSpPr>
        <dsp:cNvPr id="0" name=""/>
        <dsp:cNvSpPr/>
      </dsp:nvSpPr>
      <dsp:spPr>
        <a:xfrm>
          <a:off x="6592851" y="3019798"/>
          <a:ext cx="750703" cy="750703"/>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17BBD-513C-0445-A58C-5D08B7E5DD80}">
      <dsp:nvSpPr>
        <dsp:cNvPr id="0" name=""/>
        <dsp:cNvSpPr/>
      </dsp:nvSpPr>
      <dsp:spPr>
        <a:xfrm>
          <a:off x="7529537" y="1309343"/>
          <a:ext cx="2144866" cy="160109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ctr" anchorCtr="0">
          <a:noAutofit/>
        </a:bodyPr>
        <a:lstStyle/>
        <a:p>
          <a:pPr marL="228600" lvl="1" indent="-228600" algn="ctr" defTabSz="889000">
            <a:lnSpc>
              <a:spcPct val="90000"/>
            </a:lnSpc>
            <a:spcBef>
              <a:spcPct val="0"/>
            </a:spcBef>
            <a:spcAft>
              <a:spcPct val="15000"/>
            </a:spcAft>
            <a:buFontTx/>
            <a:buNone/>
          </a:pPr>
          <a:r>
            <a:rPr lang="en-GB" sz="2000" kern="1200" dirty="0">
              <a:latin typeface="Times New Roman" panose="02020603050405020304" pitchFamily="18" charset="0"/>
              <a:cs typeface="Times New Roman" panose="02020603050405020304" pitchFamily="18" charset="0"/>
              <a:hlinkClick xmlns:r="http://schemas.openxmlformats.org/officeDocument/2006/relationships" r:id="rId7"/>
            </a:rPr>
            <a:t>https://pandas.pydata.org/docs/</a:t>
          </a:r>
          <a:endParaRPr lang="en-GB" sz="2000" kern="1200" dirty="0">
            <a:latin typeface="Times New Roman" panose="02020603050405020304" pitchFamily="18" charset="0"/>
            <a:cs typeface="Times New Roman" panose="02020603050405020304" pitchFamily="18" charset="0"/>
          </a:endParaRPr>
        </a:p>
      </dsp:txBody>
      <dsp:txXfrm>
        <a:off x="7567053" y="1346859"/>
        <a:ext cx="2069834" cy="1563581"/>
      </dsp:txXfrm>
    </dsp:sp>
    <dsp:sp modelId="{499FA487-2858-EE41-B961-1669AB03F94E}">
      <dsp:nvSpPr>
        <dsp:cNvPr id="0" name=""/>
        <dsp:cNvSpPr/>
      </dsp:nvSpPr>
      <dsp:spPr>
        <a:xfrm>
          <a:off x="7529537" y="2910440"/>
          <a:ext cx="2144866" cy="68847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None/>
          </a:pPr>
          <a:r>
            <a:rPr lang="en-GB" sz="3300" kern="1200" dirty="0"/>
            <a:t>Pandas</a:t>
          </a:r>
        </a:p>
      </dsp:txBody>
      <dsp:txXfrm>
        <a:off x="7529537" y="2910440"/>
        <a:ext cx="1510469" cy="688471"/>
      </dsp:txXfrm>
    </dsp:sp>
    <dsp:sp modelId="{40076B7D-2809-B442-B755-DFEDE08D05D8}">
      <dsp:nvSpPr>
        <dsp:cNvPr id="0" name=""/>
        <dsp:cNvSpPr/>
      </dsp:nvSpPr>
      <dsp:spPr>
        <a:xfrm>
          <a:off x="9100681" y="3019798"/>
          <a:ext cx="750703" cy="750703"/>
        </a:xfrm>
        <a:prstGeom prst="ellipse">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t="29785" b="29785"/>
          </a:stretch>
        </a:blip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D1305-9F60-DD42-8AD4-8F99130ECD68}">
      <dsp:nvSpPr>
        <dsp:cNvPr id="0" name=""/>
        <dsp:cNvSpPr/>
      </dsp:nvSpPr>
      <dsp:spPr>
        <a:xfrm>
          <a:off x="2860" y="768724"/>
          <a:ext cx="2788864" cy="72774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kern="1200" dirty="0"/>
            <a:t>K-Nearest </a:t>
          </a:r>
          <a:r>
            <a:rPr lang="en-GB" sz="2000" kern="1200" dirty="0" err="1"/>
            <a:t>Neighbors</a:t>
          </a:r>
          <a:endParaRPr lang="en-GB" sz="2000" kern="1200" dirty="0"/>
        </a:p>
      </dsp:txBody>
      <dsp:txXfrm>
        <a:off x="2860" y="768724"/>
        <a:ext cx="2788864" cy="727747"/>
      </dsp:txXfrm>
    </dsp:sp>
    <dsp:sp modelId="{E2A1E2A5-D384-D14E-A030-41201197119C}">
      <dsp:nvSpPr>
        <dsp:cNvPr id="0" name=""/>
        <dsp:cNvSpPr/>
      </dsp:nvSpPr>
      <dsp:spPr>
        <a:xfrm>
          <a:off x="2860" y="1496471"/>
          <a:ext cx="2788864" cy="30945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uk-UA" sz="2000" kern="1200" dirty="0"/>
            <a:t>Простота</a:t>
          </a:r>
          <a:endParaRPr lang="en-GB" sz="2000" kern="1200" dirty="0"/>
        </a:p>
        <a:p>
          <a:pPr marL="228600" lvl="1" indent="-228600" algn="l" defTabSz="889000">
            <a:lnSpc>
              <a:spcPct val="90000"/>
            </a:lnSpc>
            <a:spcBef>
              <a:spcPct val="0"/>
            </a:spcBef>
            <a:spcAft>
              <a:spcPct val="15000"/>
            </a:spcAft>
            <a:buChar char="•"/>
          </a:pPr>
          <a:r>
            <a:rPr lang="uk-UA" sz="2000" kern="1200" dirty="0" err="1"/>
            <a:t>Інтерпретабельність</a:t>
          </a:r>
          <a:endParaRPr lang="en-GB" sz="2000" kern="1200" dirty="0"/>
        </a:p>
        <a:p>
          <a:pPr marL="228600" lvl="1" indent="-228600" algn="l" defTabSz="889000">
            <a:lnSpc>
              <a:spcPct val="90000"/>
            </a:lnSpc>
            <a:spcBef>
              <a:spcPct val="0"/>
            </a:spcBef>
            <a:spcAft>
              <a:spcPct val="15000"/>
            </a:spcAft>
            <a:buChar char="•"/>
          </a:pPr>
          <a:r>
            <a:rPr lang="uk-UA" sz="2000" kern="1200" dirty="0"/>
            <a:t>Ліниве навчання</a:t>
          </a:r>
          <a:endParaRPr lang="en-GB" sz="2000" kern="1200" dirty="0"/>
        </a:p>
        <a:p>
          <a:pPr marL="228600" lvl="1" indent="-228600" algn="l" defTabSz="889000">
            <a:lnSpc>
              <a:spcPct val="90000"/>
            </a:lnSpc>
            <a:spcBef>
              <a:spcPct val="0"/>
            </a:spcBef>
            <a:spcAft>
              <a:spcPct val="15000"/>
            </a:spcAft>
            <a:buChar char="•"/>
          </a:pPr>
          <a:r>
            <a:rPr lang="uk-UA" sz="2000" kern="1200" dirty="0"/>
            <a:t>Відносно непогана швидкість навчання</a:t>
          </a:r>
          <a:endParaRPr lang="en-GB" sz="2000" kern="1200" dirty="0"/>
        </a:p>
        <a:p>
          <a:pPr marL="228600" lvl="1" indent="-228600" algn="l" defTabSz="889000">
            <a:lnSpc>
              <a:spcPct val="90000"/>
            </a:lnSpc>
            <a:spcBef>
              <a:spcPct val="0"/>
            </a:spcBef>
            <a:spcAft>
              <a:spcPct val="15000"/>
            </a:spcAft>
            <a:buChar char="•"/>
          </a:pPr>
          <a:r>
            <a:rPr lang="uk-UA" sz="2000" kern="1200" dirty="0"/>
            <a:t>Висока ефективність</a:t>
          </a:r>
          <a:endParaRPr lang="en-GB" sz="2000" kern="1200" dirty="0"/>
        </a:p>
      </dsp:txBody>
      <dsp:txXfrm>
        <a:off x="2860" y="1496471"/>
        <a:ext cx="2788864" cy="3094558"/>
      </dsp:txXfrm>
    </dsp:sp>
    <dsp:sp modelId="{B56080AF-3CA7-A34D-961A-79F657CD5EDD}">
      <dsp:nvSpPr>
        <dsp:cNvPr id="0" name=""/>
        <dsp:cNvSpPr/>
      </dsp:nvSpPr>
      <dsp:spPr>
        <a:xfrm>
          <a:off x="3182166" y="768724"/>
          <a:ext cx="2788864" cy="72774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kern="1200" dirty="0"/>
            <a:t>Logistic Regression</a:t>
          </a:r>
        </a:p>
      </dsp:txBody>
      <dsp:txXfrm>
        <a:off x="3182166" y="768724"/>
        <a:ext cx="2788864" cy="727747"/>
      </dsp:txXfrm>
    </dsp:sp>
    <dsp:sp modelId="{455FD581-C6BE-1F42-B61D-3C2A9659B2F5}">
      <dsp:nvSpPr>
        <dsp:cNvPr id="0" name=""/>
        <dsp:cNvSpPr/>
      </dsp:nvSpPr>
      <dsp:spPr>
        <a:xfrm>
          <a:off x="3182166" y="1496471"/>
          <a:ext cx="2788864" cy="30945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uk-UA" sz="2000" kern="1200" dirty="0"/>
            <a:t>Простота</a:t>
          </a:r>
          <a:endParaRPr lang="en-GB" sz="2000" kern="1200" dirty="0"/>
        </a:p>
        <a:p>
          <a:pPr marL="228600" lvl="1" indent="-228600" algn="l" defTabSz="889000">
            <a:lnSpc>
              <a:spcPct val="90000"/>
            </a:lnSpc>
            <a:spcBef>
              <a:spcPct val="0"/>
            </a:spcBef>
            <a:spcAft>
              <a:spcPct val="15000"/>
            </a:spcAft>
            <a:buChar char="•"/>
          </a:pPr>
          <a:r>
            <a:rPr lang="uk-UA" sz="2000" kern="1200" dirty="0"/>
            <a:t>Швидкість навчання</a:t>
          </a:r>
          <a:endParaRPr lang="en-GB" sz="2000" kern="1200" dirty="0"/>
        </a:p>
        <a:p>
          <a:pPr marL="228600" lvl="1" indent="-228600" algn="l" defTabSz="889000">
            <a:lnSpc>
              <a:spcPct val="90000"/>
            </a:lnSpc>
            <a:spcBef>
              <a:spcPct val="0"/>
            </a:spcBef>
            <a:spcAft>
              <a:spcPct val="15000"/>
            </a:spcAft>
            <a:buChar char="•"/>
          </a:pPr>
          <a:r>
            <a:rPr lang="uk-UA" sz="2000" kern="1200" dirty="0" err="1"/>
            <a:t>Інтерпретабельність</a:t>
          </a:r>
          <a:endParaRPr lang="en-GB" sz="2000" kern="1200" dirty="0"/>
        </a:p>
        <a:p>
          <a:pPr marL="228600" lvl="1" indent="-228600" algn="l" defTabSz="889000">
            <a:lnSpc>
              <a:spcPct val="90000"/>
            </a:lnSpc>
            <a:spcBef>
              <a:spcPct val="0"/>
            </a:spcBef>
            <a:spcAft>
              <a:spcPct val="15000"/>
            </a:spcAft>
            <a:buChar char="•"/>
          </a:pPr>
          <a:r>
            <a:rPr lang="uk-UA" sz="2000" kern="1200" dirty="0"/>
            <a:t>Непогана ефективність</a:t>
          </a:r>
          <a:endParaRPr lang="en-GB" sz="2000" kern="1200" dirty="0"/>
        </a:p>
        <a:p>
          <a:pPr marL="228600" lvl="1" indent="-228600" algn="l" defTabSz="889000">
            <a:lnSpc>
              <a:spcPct val="90000"/>
            </a:lnSpc>
            <a:spcBef>
              <a:spcPct val="0"/>
            </a:spcBef>
            <a:spcAft>
              <a:spcPct val="15000"/>
            </a:spcAft>
            <a:buChar char="•"/>
          </a:pPr>
          <a:r>
            <a:rPr lang="uk-UA" sz="2000" kern="1200" dirty="0"/>
            <a:t>Бінарна класифікація</a:t>
          </a:r>
          <a:endParaRPr lang="en-GB" sz="2000" kern="1200" dirty="0"/>
        </a:p>
        <a:p>
          <a:pPr marL="228600" lvl="1" indent="-228600" algn="ctr" defTabSz="889000">
            <a:lnSpc>
              <a:spcPct val="90000"/>
            </a:lnSpc>
            <a:spcBef>
              <a:spcPct val="0"/>
            </a:spcBef>
            <a:spcAft>
              <a:spcPct val="15000"/>
            </a:spcAft>
            <a:buChar char="•"/>
          </a:pPr>
          <a:endParaRPr lang="en-GB" sz="2000" kern="1200" dirty="0"/>
        </a:p>
      </dsp:txBody>
      <dsp:txXfrm>
        <a:off x="3182166" y="1496471"/>
        <a:ext cx="2788864" cy="3094558"/>
      </dsp:txXfrm>
    </dsp:sp>
    <dsp:sp modelId="{50D6C1EE-ADA5-E349-94BA-C86EB8C28554}">
      <dsp:nvSpPr>
        <dsp:cNvPr id="0" name=""/>
        <dsp:cNvSpPr/>
      </dsp:nvSpPr>
      <dsp:spPr>
        <a:xfrm>
          <a:off x="6361471" y="768724"/>
          <a:ext cx="2788864" cy="72774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kern="1200" dirty="0"/>
            <a:t>Random Forest Classifier</a:t>
          </a:r>
        </a:p>
      </dsp:txBody>
      <dsp:txXfrm>
        <a:off x="6361471" y="768724"/>
        <a:ext cx="2788864" cy="727747"/>
      </dsp:txXfrm>
    </dsp:sp>
    <dsp:sp modelId="{6B5D3A83-A272-1547-AE87-025E5A26598A}">
      <dsp:nvSpPr>
        <dsp:cNvPr id="0" name=""/>
        <dsp:cNvSpPr/>
      </dsp:nvSpPr>
      <dsp:spPr>
        <a:xfrm>
          <a:off x="6361471" y="1496471"/>
          <a:ext cx="2788864" cy="30945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uk-UA" sz="2000" kern="1200" dirty="0"/>
            <a:t>Дуже висока точність</a:t>
          </a:r>
          <a:endParaRPr lang="en-GB" sz="2000" kern="1200" dirty="0"/>
        </a:p>
        <a:p>
          <a:pPr marL="228600" lvl="1" indent="-228600" algn="l" defTabSz="889000">
            <a:lnSpc>
              <a:spcPct val="90000"/>
            </a:lnSpc>
            <a:spcBef>
              <a:spcPct val="0"/>
            </a:spcBef>
            <a:spcAft>
              <a:spcPct val="15000"/>
            </a:spcAft>
            <a:buChar char="•"/>
          </a:pPr>
          <a:r>
            <a:rPr lang="uk-UA" sz="2000" kern="1200" dirty="0"/>
            <a:t>Ансамблевий метод</a:t>
          </a:r>
          <a:endParaRPr lang="en-GB" sz="2000" kern="1200" dirty="0"/>
        </a:p>
        <a:p>
          <a:pPr marL="228600" lvl="1" indent="-228600" algn="l" defTabSz="889000">
            <a:lnSpc>
              <a:spcPct val="90000"/>
            </a:lnSpc>
            <a:spcBef>
              <a:spcPct val="0"/>
            </a:spcBef>
            <a:spcAft>
              <a:spcPct val="15000"/>
            </a:spcAft>
            <a:buChar char="•"/>
          </a:pPr>
          <a:r>
            <a:rPr lang="uk-UA" sz="2000" kern="1200" dirty="0"/>
            <a:t>Висока ефективність</a:t>
          </a:r>
          <a:endParaRPr lang="en-GB" sz="2000" kern="1200" dirty="0"/>
        </a:p>
        <a:p>
          <a:pPr marL="228600" lvl="1" indent="-228600" algn="l" defTabSz="889000">
            <a:lnSpc>
              <a:spcPct val="90000"/>
            </a:lnSpc>
            <a:spcBef>
              <a:spcPct val="0"/>
            </a:spcBef>
            <a:spcAft>
              <a:spcPct val="15000"/>
            </a:spcAft>
            <a:buChar char="•"/>
          </a:pPr>
          <a:r>
            <a:rPr lang="uk-UA" sz="2000" kern="1200" dirty="0"/>
            <a:t>Прийнятний час навчання</a:t>
          </a:r>
          <a:endParaRPr lang="en-GB" sz="2000" kern="1200" dirty="0"/>
        </a:p>
        <a:p>
          <a:pPr marL="228600" lvl="1" indent="-228600" algn="l" defTabSz="889000">
            <a:lnSpc>
              <a:spcPct val="90000"/>
            </a:lnSpc>
            <a:spcBef>
              <a:spcPct val="0"/>
            </a:spcBef>
            <a:spcAft>
              <a:spcPct val="15000"/>
            </a:spcAft>
            <a:buChar char="•"/>
          </a:pPr>
          <a:r>
            <a:rPr lang="uk-UA" sz="2000" kern="1200" dirty="0"/>
            <a:t>Стійкий до перенавчання</a:t>
          </a:r>
          <a:endParaRPr lang="en-GB" sz="2000" kern="1200" dirty="0"/>
        </a:p>
        <a:p>
          <a:pPr marL="228600" lvl="1" indent="-228600" algn="ctr" defTabSz="889000">
            <a:lnSpc>
              <a:spcPct val="90000"/>
            </a:lnSpc>
            <a:spcBef>
              <a:spcPct val="0"/>
            </a:spcBef>
            <a:spcAft>
              <a:spcPct val="15000"/>
            </a:spcAft>
            <a:buChar char="•"/>
          </a:pPr>
          <a:endParaRPr lang="en-GB" sz="2000" kern="1200" dirty="0"/>
        </a:p>
        <a:p>
          <a:pPr marL="228600" lvl="1" indent="-228600" algn="ctr" defTabSz="889000">
            <a:lnSpc>
              <a:spcPct val="90000"/>
            </a:lnSpc>
            <a:spcBef>
              <a:spcPct val="0"/>
            </a:spcBef>
            <a:spcAft>
              <a:spcPct val="15000"/>
            </a:spcAft>
            <a:buChar char="•"/>
          </a:pPr>
          <a:endParaRPr lang="en-GB" sz="2000" kern="1200" dirty="0"/>
        </a:p>
      </dsp:txBody>
      <dsp:txXfrm>
        <a:off x="6361471" y="1496471"/>
        <a:ext cx="2788864" cy="30945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559AF-17C9-8846-AB53-AD25470CE48E}">
      <dsp:nvSpPr>
        <dsp:cNvPr id="0" name=""/>
        <dsp:cNvSpPr/>
      </dsp:nvSpPr>
      <dsp:spPr>
        <a:xfrm rot="5400000">
          <a:off x="1862595" y="-647071"/>
          <a:ext cx="585916" cy="2028756"/>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None/>
          </a:pPr>
          <a:r>
            <a:rPr lang="uk-UA" sz="2500" kern="1200" dirty="0"/>
            <a:t>Точність</a:t>
          </a:r>
          <a:endParaRPr lang="en-GB" sz="2500" kern="1200" dirty="0"/>
        </a:p>
      </dsp:txBody>
      <dsp:txXfrm rot="-5400000">
        <a:off x="1141175" y="102951"/>
        <a:ext cx="2000154" cy="528712"/>
      </dsp:txXfrm>
    </dsp:sp>
    <dsp:sp modelId="{7E8DFF46-DB18-4D44-B622-B5A983E93ABD}">
      <dsp:nvSpPr>
        <dsp:cNvPr id="0" name=""/>
        <dsp:cNvSpPr/>
      </dsp:nvSpPr>
      <dsp:spPr>
        <a:xfrm>
          <a:off x="0" y="1109"/>
          <a:ext cx="1141175" cy="7323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ru-RU" sz="3700" kern="1200" dirty="0"/>
            <a:t>1</a:t>
          </a:r>
          <a:endParaRPr lang="en-GB" sz="3700" kern="1200" dirty="0"/>
        </a:p>
      </dsp:txBody>
      <dsp:txXfrm>
        <a:off x="35753" y="36862"/>
        <a:ext cx="1069669" cy="660889"/>
      </dsp:txXfrm>
    </dsp:sp>
    <dsp:sp modelId="{F838A4AD-963E-B145-AB5E-0852E270FB6A}">
      <dsp:nvSpPr>
        <dsp:cNvPr id="0" name=""/>
        <dsp:cNvSpPr/>
      </dsp:nvSpPr>
      <dsp:spPr>
        <a:xfrm rot="5400000">
          <a:off x="1862595" y="121943"/>
          <a:ext cx="585916" cy="2028756"/>
        </a:xfrm>
        <a:prstGeom prst="round2SameRect">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None/>
          </a:pPr>
          <a:r>
            <a:rPr lang="uk-UA" sz="2500" kern="1200" dirty="0"/>
            <a:t>Міра </a:t>
          </a:r>
          <a:r>
            <a:rPr lang="en-US" sz="2500" kern="1200" dirty="0"/>
            <a:t>F1</a:t>
          </a:r>
          <a:endParaRPr lang="en-GB" sz="2500" kern="1200" dirty="0"/>
        </a:p>
      </dsp:txBody>
      <dsp:txXfrm rot="-5400000">
        <a:off x="1141175" y="871965"/>
        <a:ext cx="2000154" cy="528712"/>
      </dsp:txXfrm>
    </dsp:sp>
    <dsp:sp modelId="{9EB8299F-E59C-CD48-92D7-F038C0FA9E3D}">
      <dsp:nvSpPr>
        <dsp:cNvPr id="0" name=""/>
        <dsp:cNvSpPr/>
      </dsp:nvSpPr>
      <dsp:spPr>
        <a:xfrm>
          <a:off x="0" y="770124"/>
          <a:ext cx="1141175" cy="732395"/>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ru-RU" sz="3700" kern="1200" dirty="0"/>
            <a:t>2</a:t>
          </a:r>
          <a:endParaRPr lang="en-GB" sz="3700" kern="1200" dirty="0"/>
        </a:p>
      </dsp:txBody>
      <dsp:txXfrm>
        <a:off x="35753" y="805877"/>
        <a:ext cx="1069669" cy="660889"/>
      </dsp:txXfrm>
    </dsp:sp>
    <dsp:sp modelId="{DC707E2C-AE07-EE4A-848A-7086480962C3}">
      <dsp:nvSpPr>
        <dsp:cNvPr id="0" name=""/>
        <dsp:cNvSpPr/>
      </dsp:nvSpPr>
      <dsp:spPr>
        <a:xfrm rot="5400000">
          <a:off x="1862595" y="890958"/>
          <a:ext cx="585916" cy="2028756"/>
        </a:xfrm>
        <a:prstGeom prst="round2Same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None/>
          </a:pPr>
          <a:r>
            <a:rPr lang="uk-UA" sz="2500" kern="1200" dirty="0"/>
            <a:t>Час навчання</a:t>
          </a:r>
          <a:endParaRPr lang="en-GB" sz="2500" kern="1200" dirty="0"/>
        </a:p>
      </dsp:txBody>
      <dsp:txXfrm rot="-5400000">
        <a:off x="1141175" y="1640980"/>
        <a:ext cx="2000154" cy="528712"/>
      </dsp:txXfrm>
    </dsp:sp>
    <dsp:sp modelId="{809CF18A-40B5-8249-849E-F608C2830C81}">
      <dsp:nvSpPr>
        <dsp:cNvPr id="0" name=""/>
        <dsp:cNvSpPr/>
      </dsp:nvSpPr>
      <dsp:spPr>
        <a:xfrm>
          <a:off x="0" y="1539139"/>
          <a:ext cx="1141175" cy="732395"/>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uk-UA" sz="3700" kern="1200" dirty="0"/>
            <a:t>3</a:t>
          </a:r>
          <a:endParaRPr lang="en-GB" sz="3700" kern="1200" dirty="0"/>
        </a:p>
      </dsp:txBody>
      <dsp:txXfrm>
        <a:off x="35753" y="1574892"/>
        <a:ext cx="1069669" cy="660889"/>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05:41.12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05:41.1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0T20:48:58.176"/>
    </inkml:context>
    <inkml:brush xml:id="br0">
      <inkml:brushProperty name="width" value="0.05" units="cm"/>
      <inkml:brushProperty name="height" value="0.05" units="cm"/>
    </inkml:brush>
  </inkml:definitions>
  <inkml:trace contextRef="#ctx0" brushRef="#br0">438 1 24575,'0'6'0,"0"-2"0,0 3 0,0 1 0,0-1 0,0 4 0,0-2 0,0 0 0,0 0 0,0-2 0,0 0 0,-3 13 0,2-8 0,-2 18 0,1-17 0,1 9 0,-2-8 0,-1 7 0,1-7 0,-1 11 0,1-14 0,-1 10 0,2-11 0,-1 3 0,1-5 0,1 3 0,-2-4 0,1 2 0,0 0 0,0 2 0,-1 0 0,2 0 0,-3-1 0,2 1 0,0-1 0,0-1 0,2-3 0,-1 1 0,0 0 0,-1-1 0,0-2 0,1 1 0,1 0 0,0 1 0,0 1 0,-1 0 0,-1 0 0,1-2 0,-1 0 0,0 0 0,0 0 0,1 2 0,-1 0 0,2-2 0,-1 1 0,-1-1 0,0 2 0,1 1 0,-1-1 0,1 0 0,-1-2 0,0-1 0,1 0 0,-1 1 0,0 0 0,0-1 0,1 0 0,-1-1 0,0 2 0,1 1 0,1 0 0,0 0 0,0-3 0,-2 0 0,1 0 0,-1 2 0,0 0 0,2 1 0,-1 0 0,-1-1 0,0-1 0,1 1 0,1-1 0,0-1 0,-1 1 0,-1 1 0,0 0 0,1 0 0,0-2 0,1 0 0,0 1 0,0-1 0,0 0 0,0 0 0,0 1 0,0 1 0,-1 0 0,-1 0 0,0-1 0,1-1 0,1 0 0,0 1 0,0-1 0,-2 1 0,1 2 0,-1 1 0,1 0 0,1-2 0,0-2 0,-1 1 0,-1 1 0,0 0 0,0 0 0,2-1 0,0-1 0,0 0 0,0 0 0,0 1 0,0 1 0,0 1 0,0-2 0,0 0 0,0-1 0,-2 1 0,1 2 0,-1 0 0,0 1 0,2 0 0,0 0 0,0-1 0,0-1 0,0 0 0,0 0 0,0 0 0,-1-1 0,-1-1 0,1 0 0,-1 0 0,2 1 0,0 1 0,0 0 0,0 0 0,0-2 0,0 1 0,0-1 0,0 0 0,-2 0 0,1 1 0,-1 1 0,1 2 0,1-1 0,0 2 0,0 0 0,0-2 0,0 1 0,0-2 0,0 0 0,0 0 0,0-2 0,0 0 0,-2 1 0,1 1 0,-1 1 0,0-2 0,2 1 0,0 0 0,0 1 0,0-2 0,0 0 0,0-1 0,0 1 0,0 2 0,0-1 0,0 3 0,0 0 0,0 1 0,0 0 0,-1-3 0,-1-1 0,0 0 0,0 0 0,2 0 0,0 0 0,0 0 0,0 0 0,0-1 0,0 1 0,0 2 0,0 0 0,0 0 0,0-1 0,-1 0 0,-1-1 0,0 0 0,1 1 0,0 1 0,1 1 0,0 0 0,-1 1 0,-1-1 0,1 0 0,-1-1 0,2 0 0,0-1 0,0-1 0,0-1 0,0 1 0,0 0 0,0 0 0,-1 0 0,-1 0 0,0 0 0,1 0 0,0 0 0,1 0 0,0 1 0,0 1 0,-1-2 0,-1 2 0,1-2 0,-1 1 0,2 0 0,-2 1 0,0-1 0,0-1 0,1 0 0,1 0 0,0 1 0,0-2 0,-1 1 0,0 0 0,-1 0 0,0 0 0,2 0 0,0 0 0,0 0 0,0 0 0,-2-2 0,1 0 0,-1 2 0,0 0 0,2 0 0,0 1 0,0-3 0,-1 1 0,-1 3 0,0-1 0,1 1 0,0-1 0,-1-1 0,0 1 0,1-2 0,0 0 0,1-1 0,0 1 0,0 1 0,0 0 0,0 0 0,-1-1 0,-1-1 0,1 0 0,-1 0 0,2 0 0,0 0 0,0 0 0,0 0 0,-1 1 0,-1-1 0,0 1 0,1 2 0,1 0 0,0 0 0,-1-1 0,-1-2 0,0 0 0,1 0 0,0 0 0,1 0 0,0 0 0,0 0 0,-1 0 0,0 0 0,-1 2 0,1 0 0,0 0 0,1 0 0,-1-2 0,-1 0 0,1 0 0,-1 1 0,2 0 0,0 2 0,-1 0 0,-1 2 0,0-1 0,1-3 0,1 0 0,0-1 0,0 0 0,0 0 0,-1 0 0,-1 0 0,0 0 0,1 0 0,0 0 0,1 0 0,0 1 0,0-1 0,-1 0 0,0 0 0,-1 0 0,0 0 0,2 0 0,0 2 0,0 0 0,-1 1 0,-1 1 0,0-2 0,1 0 0,1-1 0,0-1 0,0 0 0,0 0 0,-1 1 0,-1 1 0,0 0 0,1 0 0,0-2 0,1 1 0,0-1 0,0 0 0,0 1 0,0 1 0,0 0 0,0 0 0,-1-1 0,-1 0 0,0 1 0,1 2 0,1 1 0,0 0 0,0-1 0,0 0 0,-1-4 0,-1 1 0,1 0 0,-1 1 0,2 0 0,0 0 0,0-2 0,0 0 0,-2 2 0,1 0 0,-1 0 0,0-1 0,2 0 0,0-1 0,0 0 0,0 0 0,0 0 0,0 1 0,0 0 0,-2 0 0,1 2 0,-1 1 0,0 0 0,2-2 0,0-2 0,0 0 0,0 0 0,0 0 0,0 0 0,0 0 0,0 0 0,-1 0 0,0 0 0,-1 1 0,1-1 0,0 0 0,1 0 0,0 0 0,0 0 0,0 0 0,0 1 0,-2-1 0,0 2 0,1-1 0,0 1 0,1-1 0,0 0 0,0-1 0,0 0 0,0 0 0,-1 1 0,-1 0 0,0 0 0,1 0 0,1-1 0,0 0 0,0 0 0,0 0 0,0 0 0,-1 0 0,-1 0 0,0 0 0,1 0 0,0 0 0,1 1 0,0-1 0,0 2 0,0-1 0,0 1 0,0 0 0,0-2 0,-2 0 0,0 1 0,1-1 0,0 0 0,1 0 0,0 0 0,0 0 0,0 0 0,0 0 0,0 0 0,0 0 0,-1 0 0,-1 0 0,1 0 0,-1 0 0,2 1 0,0-1 0,0 1 0,0 0 0,0 1 0,-1-1 0,0 1 0,-1-1 0,0-1 0,2 0 0,0 0 0,0 0 0,0 0 0,0 0 0,0 0 0,0 0 0,0 0 0,-1 0 0,-1 0 0,0 0 0,1 1 0,0-1 0,1 0 0,0 0 0,0 0 0,0 1 0,0 0 0,0 1 0,0 0 0,0 1 0,-2-2 0,0 0 0,1-1 0,0 0 0,1 0 0,0 0 0,0 0 0,0 0 0,0 0 0,-1 0 0,-1 0 0,1 0 0,-1 0 0,2 1 0,0 0 0,0 1 0,0 0 0,0 0 0,0-1 0,0-2 0,0 1 0,0 0 0,0 1 0,0-1 0,-1-1 0,-1 1 0,0 0 0,1 0 0,1 0 0,0 1 0,0 1 0,0-1 0,-2 0 0,1-1 0,-1 0 0,1 0 0,1-1 0,0 1 0,0 0 0,0 1 0,0-1 0,0 1 0,0-1 0,-1-1 0,-1-1 0,1 0 0,-1 1 0,2 0 0,0 1 0,0 0 0,0 2 0,-2-1 0,1 1 0,-1-2 0,1 0 0,1 0 0,0-1 0,0 1 0,0 2 0,0-1 0,0 1 0,-1-3 0,-1-1 0,0 0 0,1 1 0,1 1 0,0 0 0,0-1 0,0 2 0,0-1 0,-2 2 0,1-1 0,-1-1 0,1 1 0,1-1 0,-2-1 0,1 2 0,-1-1 0,1 1 0,1-1 0,0 0 0,0 0 0,0 0 0,0 0 0,0 0 0,0 0 0,0 1 0,0-1 0,0 0 0,0 0 0,0 0 0,-1-2 0,-1 1 0,1-2 0,-1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0T20:48:46.438"/>
    </inkml:context>
    <inkml:brush xml:id="br0">
      <inkml:brushProperty name="width" value="0.05" units="cm"/>
      <inkml:brushProperty name="height" value="0.05" units="cm"/>
    </inkml:brush>
  </inkml:definitions>
  <inkml:trace contextRef="#ctx0" brushRef="#br0">879 1 24575,'-3'8'0,"0"-3"0,0 1 0,-8 11 0,5-11 0,-7 11 0,3-3 0,4-9 0,-3 11 0,6-11 0,-2 1 0,0 2 0,0 1 0,0-1 0,1 0 0,1-3 0,-2-1 0,0 1 0,0 2 0,0-1 0,1 1 0,1 0 0,-2-1 0,0-1 0,-1 0 0,1 0 0,2 1 0,-1 1 0,0 0 0,-2-1 0,0 1 0,-2 1 0,2 0 0,-2 1 0,1 2 0,-1 0 0,-1-1 0,3 0 0,1-1 0,-1 0 0,1 0 0,-1-2 0,-1 0 0,1 0 0,1 0 0,0 1 0,-1 1 0,-1 0 0,0 0 0,1-1 0,1-2 0,0 1 0,0 0 0,-1 0 0,1 0 0,0 2 0,-2 1 0,2 0 0,-4 2 0,2-2 0,0 0 0,-2 0 0,2-2 0,1-1 0,1 0 0,1-1 0,1-1 0,-1 0 0,0 2 0,0-2 0,0 2 0,0-2 0,1 2 0,-1-1 0,1 0 0,0-1 0,0-2 0,-1 1 0,0 2 0,0 0 0,-1 1 0,-1 1 0,0-1 0,1 0 0,1-1 0,1-1 0,-1 0 0,1 0 0,0-1 0,0-1 0,0 0 0,0 0 0,-1 1 0,1 1 0,0 1 0,-1-2 0,1 1 0,0 0 0,-1 0 0,1 0 0,1 0 0,0 1 0,0-1 0,-1 3 0,-2-2 0,0 2 0,0 0 0,1-2 0,1-1 0,-1 0 0,1 0 0,0 0 0,0 0 0,0-1 0,2 1 0,-1 2 0,1-1 0,-2 0 0,-1-1 0,1 0 0,0 0 0,-1 1 0,1 1 0,-1-1 0,1-2 0,0 1 0,-1 1 0,2-1 0,-1 3 0,1-2 0,-2 0 0,0 0 0,1-1 0,0 0 0,-1 0 0,1 0 0,0 0 0,-1 1 0,1 1 0,-1-1 0,1-1 0,0-1 0,-1 1 0,2 1 0,1-2 0,-1 1 0,0 0 0,-1 0 0,-1 2 0,0-2 0,0 1 0,-1 0 0,1-1 0,0 1 0,0 0 0,2 0 0,0-1 0,0-2 0,-1 0 0,0 0 0,0 0 0,0 0 0,1 1 0,0-1 0,1 0 0,-1 0 0,-1 0 0,0 0 0,1 0 0,1 0 0,-1 0 0,1 0 0,-1 0 0,0 0 0,1 1 0,-2-1 0,0 1 0,0 0 0,0 0 0,1 1 0,0 0 0,0-2 0,0-2 0,0 1 0,1-1 0,-1 2 0,1 0 0,-1 0 0,0 0 0,1-1 0,-1-1 0,1 1 0,-1 0 0,1-1 0,-1 1 0,0-1 0,1 1 0,-1 1 0,1 1 0,-2-1 0,0 1 0,1-1 0,-1 0 0,2 0 0,-1 0 0,1 0 0,1 0 0,0-1 0,-2 0 0,1 0 0,-1-1 0,1 0 0,-1 2 0,-1 1 0,0 0 0,0 0 0,2-2 0,0 0 0,-1-1 0,1 1 0,-1-1 0,0 2 0,1 0 0,-1 0 0,0 0 0,0-2 0,1 2 0,-1 0 0,1 0 0,1 0 0,-2-2 0,0 0 0,1 1 0,-1-1 0,1 1 0,-1-1 0,0 1 0,1 0 0,-1 1 0,0 0 0,0 1 0,0-1 0,1 1 0,-1-1 0,1-2 0,0 1 0,-1-1 0,1 1 0,-1 0 0,1 1 0,-1 0 0,1 0 0,-1-2 0,1 1 0,-1-1 0,1 0 0,0 2 0,-1 0 0,1 0 0,-1-1 0,2 1 0,0 0 0,0 0 0,-1 1 0,0-1 0,-1-1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05:41.1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0T20:48:48.804"/>
    </inkml:context>
    <inkml:brush xml:id="br0">
      <inkml:brushProperty name="width" value="0.05" units="cm"/>
      <inkml:brushProperty name="height" value="0.05" units="cm"/>
    </inkml:brush>
  </inkml:definitions>
  <inkml:trace contextRef="#ctx0" brushRef="#br0">4 700 24575,'-3'3'0,"3"-1"0,1-2 0,5 0 0,2-2 0,1-2 0,-1-1 0,-2-1 0,1-2 0,0-1 0,0 0 0,2 1 0,-2 1 0,-1 0 0,1 0 0,0 0 0,0 0 0,1 1 0,1 1 0,1 0 0,-2-1 0,0 0 0,-1-1 0,0 0 0,-1 0 0,3 0 0,0 0 0,0 1 0,3-1 0,-3 1 0,4-3 0,1 0 0,1-1 0,-1 2 0,0 1 0,-3 1 0,1 1 0,-1-1 0,2 0 0,2-2 0,-2 1 0,2-2 0,-4 2 0,1 0 0,-1 2 0,0-1 0,0 0 0,0 1 0,0-1 0,1 1 0,-1-1 0,1 0 0,0-1 0,-2 1 0,4-1 0,-3 0 0,0 0 0,0 0 0,-5 2 0,2 1 0,1 0 0,0 0 0,0-2 0,-1 1 0,-1 0 0,0 1 0,-1 0 0,1 0 0,0-1 0,0-1 0,0 1 0,0 1 0,-1 1 0,1-1 0,0 1 0,0-1 0,1-1 0,0 0 0,1-2 0,2 0 0,0 1 0,1 0 0,-4 1 0,-2 1 0,-1 3 0,2-1 0,-1 0 0,0 0 0,-1-2 0,0 1 0,0 0 0,1-1 0,1 1 0,-2 0 0,0 2 0,0-1 0,0 0 0,0-1 0,1 0 0,-1-1 0,2-1 0,1 2 0,0-1 0,-1 1 0,-2 1 0,-2-2 0,1 1 0,1 0 0,0 1 0,0 0 0,-1 0 0,-1 1 0,0-2 0,0 0 0,0 1 0,0 0 0,0 1 0,0-1 0,2-1 0,0 0 0,0 1 0,0-1 0,-1 2 0,0-1 0,2 0 0,2 0 0,-1 0 0,0 1 0,-4-2 0,1 2 0,-1-1 0,1 1 0,0 0 0,0 0 0,-1-1 0,0 1 0,1-2 0,0 1 0,0 0 0,-1 1 0,1-1 0,-1 1 0,0-1 0,0 0 0,-2 1 0,1-1 0,0 1 0,1-2 0,1 1 0,0 0 0,0 0 0,-1 0 0,0 1 0,0-1 0,0 1 0,0-1 0,0 0 0,0 1 0,0-1 0,0 1 0,0-1 0,1 0 0,-1 0 0,1 0 0,1 1 0,-1-1 0,-1 0 0,-1 1 0,-1-1 0,2 2 0,0 0 0,-1-1 0,0-1 0,-1 0 0,1 0 0,0 0 0,1 0 0,-1-1 0,2 1 0,0 1 0,-1-1 0,0 1 0,0-1 0,1 1 0,-1-1 0,0 2 0,0-1 0,0 0 0,0-1 0,0 1 0,0-1 0,0 1 0,0-1 0,0 1 0,-1-1 0,0 1 0,-1-1 0,2 0 0,1 2 0,0 0 0,-1 0 0,-2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0T20:48:51.079"/>
    </inkml:context>
    <inkml:brush xml:id="br0">
      <inkml:brushProperty name="width" value="0.05" units="cm"/>
      <inkml:brushProperty name="height" value="0.05" units="cm"/>
    </inkml:brush>
  </inkml:definitions>
  <inkml:trace contextRef="#ctx0" brushRef="#br0">0 0 24575,'5'0'0,"1"0"0,1 0 0,-2 0 0,3 0 0,0 0 0,-1 0 0,3 0 0,-3 0 0,-1 0 0,1 0 0,1 0 0,3 0 0,3 1 0,0 1 0,2 2 0,-3-1 0,4-1 0,-7 0 0,8 0 0,-9 1 0,13 1 0,-12-2 0,12 0 0,-14-1 0,5 1 0,-3 0 0,0 1 0,2-1 0,-3 0 0,2 1 0,-4-2 0,2 1 0,1 1 0,2 0 0,1 0 0,-3 0 0,-2-1 0,-1-1 0,3 1 0,2 1 0,2 0 0,1 0 0,-5-1 0,-1 0 0,-2-2 0,0 1 0,0 1 0,-1 0 0,3-1 0,-2-1 0,3 0 0,0 0 0,1 0 0,-1 0 0,-2 1 0,-1 1 0,0 0 0,0-1 0,0 0 0,-1-1 0,1 1 0,0 1 0,0 0 0,0-1 0,-1 0 0,1-1 0,0 0 0,0 0 0,0 1 0,0 1 0,-2 0 0,1-1 0,0-1 0,2 0 0,0 0 0,1 0 0,-1 0 0,-2 2 0,1-1 0,-1 1 0,1-1 0,0-1 0,-1 0 0,-1 0 0,1 2 0,0 0 0,-1-1 0,1 1 0,-3-2 0,2 1 0,0 1 0,0 0 0,0-1 0,-1 0 0,0 0 0,3 1 0,0-1 0,0 1 0,0-2 0,-3 0 0,-1 0 0,0 0 0,0 2 0,0 0 0,0-1 0,1 0 0,1-1 0,0 0 0,0 0 0,-1 0 0,-1 0 0,0 1 0,0 0 0,0 1 0,0-1 0,0 0 0,1-1 0,-1 0 0,1 0 0,1 0 0,0 0 0,1 0 0,-2 0 0,0 0 0,-1 2 0,1 0 0,0-1 0,0 0 0,0-1 0,-1 0 0,0 0 0,0 0 0,0 1 0,0 0 0,0 1 0,1-1 0,-1-1 0,1 0 0,0 0 0,0 0 0,0 0 0,-1 0 0,0 2 0,0-1 0,0 1 0,0-1 0,0-1 0,-1 0 0,1 0 0,1 0 0,0 1 0,-1 1 0,-1-1 0,-1 1 0,2-2 0,1 0 0,0 0 0,-1 1 0,-2 1 0,0-1 0,2 2 0,0-2 0,0 2 0,-2 0 0,-6-2 0,-4-1 0,-1-4 0,2 2 0,5-1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0T20:48:53.530"/>
    </inkml:context>
    <inkml:brush xml:id="br0">
      <inkml:brushProperty name="width" value="0.05" units="cm"/>
      <inkml:brushProperty name="height" value="0.05" units="cm"/>
    </inkml:brush>
  </inkml:definitions>
  <inkml:trace contextRef="#ctx0" brushRef="#br0">0 0 24575,'0'12'0,"0"0"0,0-4 0,0-1 0,0-2 0,0 0 0,0 1 0,0-2 0,1 1 0,1 0 0,1 2 0,0-1 0,-1 0 0,0-1 0,0 0 0,-1 0 0,1 2 0,0 1 0,0-1 0,0 1 0,1 0 0,0 1 0,-2-1 0,2 1 0,-2-3 0,1 0 0,0-1 0,-1 0 0,1 0 0,0 1 0,0 1 0,-1 0 0,1-1 0,0 1 0,-1 0 0,0 0 0,-1-1 0,1 1 0,1 0 0,1-1 0,0-2 0,-1 1 0,0 2 0,0 0 0,0 3 0,0-1 0,0-1 0,0 1 0,0-2 0,-1-2 0,1 0 0,1 0 0,0 0 0,-1 1 0,0 1 0,-1-2 0,1 0 0,-1 0 0,1 0 0,-1 0 0,1 0 0,-1 0 0,1 0 0,-1 1 0,1-2 0,0 1 0,0 1 0,-1-1 0,1 3 0,1-1 0,-1 2 0,1 0 0,-1-3 0,1 1 0,0-2 0,0 1 0,-2 1 0,1-1 0,-1-2 0,1 1 0,-1 0 0,1 0 0,-1 0 0,1 0 0,-1 0 0,1 0 0,-1 0 0,1 0 0,0 0 0,-2 1 0,1 1 0,1 0 0,1 1 0,0 0 0,-1-1 0,-1 0 0,0-2 0,-1 0 0,1 0 0,1 0 0,-1 0 0,1 0 0,-2 0 0,0 0 0,1 0 0,1 0 0,0 0 0,-1 0 0,1 0 0,-1 0 0,1 0 0,-1 0 0,-1 1 0,2 0 0,-1 0 0,2 2 0,0-1 0,-1-1 0,0-1 0,-2 0 0,0 0 0,0 0 0,0-1 0,2-1 0,0 1 0,-1 1 0,-1 0 0,0 0 0,0-2 0,0 0 0,2 2 0,-1 0 0,1 0 0,0 0 0,-2-2 0,0 0 0,1 0 0,1 2 0,0 0 0,-1 1 0,0 0 0,0-1 0,1-1 0,-1-1 0,0 0 0,-1 0 0,0 0 0,0 0 0,1 1 0,1 1 0,0 0 0,-1 0 0,0-1 0,-1-1 0,1 0 0,0 0 0,1 0 0,-1 0 0,0 0 0,-1 1 0,0-1 0,0 1 0,1 1 0,1 0 0,-1 1 0,1-2 0,-2 0 0,2-1 0,0 0 0,-1 0 0,0 1 0,-1-1 0,0 0 0,0 0 0,1 0 0,0 0 0,1 0 0,-1 0 0,0 0 0,-1 0 0,0 1 0,0 1 0,0 0 0,0 0 0,2 0 0,-1-1 0,1 1 0,-1-1 0,-1 1 0,0-1 0,2-1 0,-1 0 0,1 0 0,-2 0 0,0 0 0,0 0 0,0 0 0,0 0 0,0 0 0,2 0 0,-1 0 0,1 0 0,-1 0 0,-1 1 0,0-1 0,0 1 0,0 0 0,2 0 0,-1 2 0,1-1 0,0 0 0,-2-1 0,0 0 0,2 0 0,0 0 0,-1-1 0,-1 0 0,0 0 0,0 0 0,0 0 0,0 0 0,0 1 0,0-1 0,0 1 0,2 1 0,0-1 0,-1 1 0,1-1 0,-2-1 0,0 0 0,0 0 0,0 1 0,1-1 0,0 1 0,1 0 0,-1-1 0,0 1 0,-1 0 0,0 0 0,0 0 0,0-1 0,0 0 0,0 0 0,2-2 0,0 1 0,-1-1 0,-1 2 0,0 0 0,0-11 0,0 7 0,0-9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0T20:56:00.368"/>
    </inkml:context>
    <inkml:brush xml:id="br0">
      <inkml:brushProperty name="width" value="0.05" units="cm"/>
      <inkml:brushProperty name="height" value="0.05" units="cm"/>
    </inkml:brush>
  </inkml:definitions>
  <inkml:trace contextRef="#ctx0" brushRef="#br0">19304 8102 24575,'-25'-48'0,"2"3"-9831,-18-35 9533,6 26 0,-13-16 0,-6-5 0,2 1 0,8 11 827,-7-14 0,-3-2-529,11 17 0,-9-10 0,-4-7 0,-1 0 0,4 5 0,8 10-169,-1-2 1,7 9 0,-3-5 168,-2-3 0,-3-4 0,0-2 0,1 4-1073,-6-11 1,1 3 0,1 0 1072,1 3 0,0 1 0,0 1 0,1 5 0,0 0 0,-3-2 0,3 3 0,-2-3 0,-2-2 0,0 0 0,-4-7 0,-1-1 0,0 0 0,0-1 125,0 1 1,1-2 0,0 2 0,1 2-126,7 9 0,1 0 0,1 4 0,4 5 0,-14-16 0,2 5 0,-3-3 0,0 0 0,-2-2 0,-1-1 0,15 18 0,-2-2 0,0 0 0,-1-1 0,1-1 0,-2 2 0,-2-2 0,-1 1 0,0 0 0,0 1 0,0 1 0,0 0 0,-3-3 0,0 1 0,0 0 0,0 0 0,1 1 0,0 1 0,1 0 0,-1 2 0,2 0 0,1 2 0,0 0 0,0 1 0,2 2 0,-1 0 0,1 1 0,-22-22 0,1 1 0,1 3 0,1 0 0,2 4 0,1 1 0,1 2 0,-1 1 0,-7-8 0,-1 0 0,11 9 0,-3 0-135,10 8 1,-2-1 0,-2-1 134,2 1 0,-1 0 0,0-1 0,1 1 0,0 0 0,0 1 43,3 1 1,1 1 0,2 3-44,-6-8 0,4 3 0,7 8 0,2 1 0,2 3 0,1 1 0,2 1 0,0 0 0,-32-31 0,7 9 1857,5 7-1857,9 11 2313,9 7-2313,2 4 0,2 2 0,-4-4 0,2 0 0,2 3 0,1 2 0,3 3 1293,2 4-1293,-3-2 2764,-17-11-2764,0-1 0,-4-3 2569,14 9-2569,13 5 0,0 1 0,0 1 0,1 1 0,0 0 0,0 0 0,-1-1 0,2 1 0,-2 2 0,3 2 0,0-1 0,2 0 0,-1 1 0,0-1 0,-2 1 0,0 2 0,-4 2 0,0 0 0,-8-1 0,0 0 0,2 3 0,-7-2 1636,7 2-1636,-17-3 0,0 1 0,-7-1-1429,-6-1 1429,7 1 0,3 2 7,5 4-7,5 3 0,-5 0 0,1 0 0,-6-3 0,1 0 0,-6-1 0,1 0 0,-2 2-615,2 2 615,-8 0 0,1-1 0,-6 0 0,1 0 0,4 4 0,3 0 0,-4-3 0,-14-1 0,5 0 0,25 2 0,-2 1 0,3 0 0,1 2 0,0-1 0,-1 0 0,-1 0 0,2 0 0,-32 0 0,-1 0 0,2 0 0,-2 0 0,1 0 0,-2 0 0,2 0 0,-2 0 0,2 0 0,-7 0 0,0 0 0,-7 0 0,2 0 0,1 0 0,6 0 0,-5 0 0,38 0 0,-1 1 0,5 1 0,-2 0-329,-12 2 0,-2 0 329,0 2 0,-3-1 0,-9 1 0,-3-1-1169,-10 0 1,-1 0 1168,2-1 0,2 0 0,11 0 0,5 0 0,14-1 0,4 2 0,-37 2 0,9 1-2340,28-4 0,-4 1 2340,-8 0 0,-1 0 0,6 0 0,0 0 570,-2 0 0,2 0-570,-37 3 0,46-4 0,1 0 0,-1 0 0,-1 0-318,-3 2 1,0 0 317,3 0 0,0 0 0,-4 1 0,0 0 0,3-1 0,1 0 0,-4 0 0,-1 1 0,-6 0 0,1 1 0,8-2 0,-1 1 0,-13 2 0,-1 1 0,9-2 0,2 0 0,0 1 0,0 0 0,-8 1 0,-1 0 0,1-2 0,0-1 0,-3 1 0,0 0 0,3 0 0,2-1 0,10 0 0,2 0 0,-34 5 0,0-3 0,5-2 0,-5 1 0,5 0 0,-3 2 0,3 2 0,-3-1 0,3 0 0,-4-2 0,5-1 0,-2 2 0,2 1 0,0 1 0,-11 1 0,14-5 560,29-2 1,-3 1-561,0 0 0,0 1 2166,-3 0 0,1 1-2166,3-1 0,2 1 0,-35 3 0,19-1 0,-9 0 0,-5 1 0,11 0 1038,0 0-1038,15-2 0,-4 3 0,-5 2 1749,1 1-1749,7-2 0,8-3-5448,9-2 5448,4-1 98,-5 1-98,6 0 0,-8 4 0,1 0 0,0 1 0,5-1 0,9-4 0,10-2 0,-1 1 0,1 2 0,0-3 0,0 0 0,3 0 0,2-1 6360,0 0-6360,1 0 1279,-2 1-1279,2-1 0,-1 0 0,0 1 0,0-1 0,0 0 0,-4 7 0,3-6 0,-9 7 0,4-3 0,-2 3 0,2 1 0,-1 1 0,0-1 0,0 0 0,-1 1 0,0 0 0,2-1 0,-1 0 0,4-4 0,0 0 0,0 1 0,-1 2 0,0 1 0,1-1 0,0 0 0,-1-1 0,-2 2 0,1-2 0,-2 5 0,0 0 0,-4 4 0,1 0 0,2-4 0,4-2 0,4-5 0,0-1 0,1-2 0,-1 2 0,-1 1 0,0 1 0,1-1 0,0-2 0,1 0 0,-2 1 0,1 1 0,2 1 0,0-2 0,0 1 0,-1 3 0,0 0 0,-5 5 0,-1 2 0,-3 3 0,-1-1 0,5-5 0,-1-4 0,3-2 0,0 1 0,1 1 0,1 0 0,-1 0 0,-4 2 0,-2 3 0,4-2 0,-1 1 0,7-5 0,-4 1 0,1 0 0,-2 0 0,2 0 0,1 0 0,1-1 0,0 0 0,-1 4 0,3-3 0,-4 5 0,2 1 0,0 1 0,0-2 0,4-2 0,0-4 0,2 1 0,1-1 0,0 0 0,-1 1 0,1-1 0,0 0 0,1-1 0,1-2 0,0 1 0,0 0 0,0 2 0,0 0 0,0 1 0,0 1 0,0-3 0,0 4 0,0 1 0,0 5 0,0 2 0,0-4 0,0-5 0,0-4 0,0 1 0,0 3 0,0 1 0,0 1 0,0-4 0,0 1 0,0-1 0,0 2 0,0 1 0,0-3 0,0 2 0,0-4 0,0 2 0,0 3 0,0-1 0,0 4 0,0-1 0,0 0 0,0-1 0,0-3 0,0-1 0,0 0 0,0 1 0,1-2 0,1-2 0,2 1 0,0-1 0,-1 3 0,-1 0 0,0 1 0,0-1 0,3 1 0,-1-1 0,-1 1 0,-1-1 0,0 0 0,0 2 0,0-3 0,0 4 0,0 1 0,1 3 0,0 1 0,2-4 0,-3-2 0,0-2 0,0 2 0,1 1 0,-1 3 0,1 1 0,-3-3 0,2 3 0,0-4 0,1 3 0,-1 0 0,0-2 0,0-1 0,1 1 0,-1-1 0,0 4 0,1 3 0,-1-2 0,2 4 0,-1 1 0,0-1 0,2-2 0,-2-2 0,2-5 0,-2 1 0,-1-1 0,1 0 0,-1 0 0,2 3 0,1 0 0,-2 1 0,-1-1 0,1 1 0,-1-1 0,1-2 0,-1-1 0,-2 1 0,0-1 0,2 3 0,1 3 0,-1-4 0,1 7 0,-3-2 0,0 1 0,0-2 0,0-5 0,0-4 0,0 0 0,0 1 0,0-1 0,0 0 0,0 1 0,0-1 0,0-1 0,0-2 0,0 1 0,0 0 0,0 2 0,0 0 0,0-2 0,0 0 0,0-3 0,0 3 0,0 1 0,0 2 0,0 1 0,0-3 0,0-2 0,0-2 0,0-2 0,0 1 0,0 1 0,0-1 0,0-1 0,0-2 0,0 0 0,0 1 0,0 1 0,0 0 0,0-1 0,0 0 0,0-2 0,0 1 0,0 0 0,0 1 0,0 2 0,0-1 0,0 1 0,0 1 0,0 1 0,0 0 0,0 1 0,0-2 0,0-1 0,0-2 0,0 2 0,0 1 0,0-2 0,0 1 0,0-3 0,0 1 0,0 1 0,0 0 0,0 0 0,0 0 0,0 0 0,0 0 0,0 0 0,0-2 0,0 1 0,0 1 0,0 1 0,0 0 0,0 0 0,0-1 0,0-2 0,0 0 0,0 0 0,0-1 0,0 1 0,0 0 0,0-1 0,0 1 0,0 0 0,0-1 0,0 1 0,0 0 0,0-1 0,0 1 0,0 0 0,0 0 0,0 0 0,0 1 0,0 1 0,0 0 0,0 1 0,0 0 0,0-2 0,0 0 0,0-2 0,-1 0 0,-1-1 0,-2-2 0,1 0 0,-1 0 0,0 0 0,-2 0 0,0 0 0,0 0 0,1 0 0,-1 0 0,-2 0 0,0 0 0,-4 0 0,0 0 0,-1-2 0,1-2 0,0-3 0,1-2 0,-1 1 0,-1-1 0,-1-2 0,0-1 0,1 0 0,2 1 0,0 0 0,-1-1 0,-2-2 0,-1 0 0,3 1 0,1 2 0,-1 0 0,1-1 0,-1 0 0,-2-1 0,3 4 0,-4-3 0,0-1 0,2 0 0,0 1 0,4 3 0,4 3 0,-1 1 0,0-1 0,-3-1 0,0 0 0,1 1 0,1 1 0,3 1 0,1 1 0,-1-1 0,0 0 0,0 0 0,1 1 0,-1-1 0,0 1 0,2 2 0,2 1 0,3 2 0,0 1 0,2 2 0,1 3 0,4 5 0,1 3 0,11 4 0,-1-2 0,-2-5 0,0-1 0,-8-6 0,0 1 0,0-1 0,-2 0 0,-1 0 0,2 1 0,0-1 0,1-2 0,0 1 0,-2-1 0,-1 0 0,0 0 0,0 0 0,0 0 0,2 1 0,-1-1 0,0 2 0,1-1 0,-1 1 0,-1 0 0,-2-1 0,-2-2 0,0 1 0,1 0 0,-1-1 0,1-1 0,-1 0 0,-1 1 0,1 1 0,-1 0 0,1-1 0,0 1 0,-1 0 0,1-2 0,0 0 0,-1-1 0,1 1 0,0 2 0,0 0 0,0 0 0,1 0 0,1-1 0,-1 0 0,1-1 0,-2 0 0,0 0 0,-1 1 0,1 1 0,0-2 0,-1 0 0,1 0 0,0 0 0,-1 0 0,1-1 0,-1 1 0,1 0 0,1 0 0,-2 1 0,1-1 0,-2 0 0,2 0 0,-1 0 0,2 0 0,-1 0 0,0 2 0,1-2 0,-2 0 0,0 0 0,-1-1 0,-1 1 0,1 0 0,0-1 0,0 1 0,0 0 0,-1 0 0,3-1 0,-1 1 0,0 2 0,-2-1 0,1-1 0,0 1 0,0-1 0,1 0 0,1 1 0,0 1 0,-1 0 0,0-1 0,-1-1 0,0 0 0,0-1 0,-1 1 0,1 0 0,0 0 0,0 0 0,0 1 0,-1 1 0,1-1 0,0 1 0,-1-2 0,1-1 0,0 1 0,1 0 0,-1 0 0,1-1 0,1-1 0,-1 0 0,0 0 0,1 0 0,2 0 0,-2 0 0,2 0 0,-3-2 0,1-2 0,0-2 0,0 0 0,0 0 0,-1 0 0,1 0 0,0 0 0,-2 2 0,0 0 0,0-1 0,0-1 0,2-1 0,0 0 0,1 0 0,0 0 0,-1-3 0,0 0 0,0 0 0,-1 2 0,0 2 0,-1 1 0,0 2 0,0-2 0,0-1 0,1-1 0,1 2 0,0 0 0,-1 1 0,0 1 0,-2-1 0,1-1 0,0-1 0,2-1 0,0 2 0,-1 0 0,1 1 0,-2 0 0,1-1 0,1-1 0,2-2 0,1-1 0,-2 1 0,0 1 0,-2 3 0,1-1 0,0-1 0,0 0 0,0 0 0,-1 0 0,1 0 0,0 0 0,0 0 0,0 2 0,-1 0 0,3-1 0,0-1 0,0-1 0,0 1 0,-2 2 0,2-2 0,-1 1 0,1-2 0,1 1 0,-2 0 0,0 1 0,-1 2 0,0-2 0,1 1 0,-1-1 0,1 0 0,-2 1 0,1 1 0,0-1 0,-1 0 0,1 0 0,1 1 0,1-1 0,0-2 0,0 0 0,1-1 0,0-1 0,1 3 0,-1-1 0,-2 1 0,0 0 0,-1 1 0,1-1 0,-1 1 0,0 0 0,2 1 0,0-1 0,0 0 0,-2 0 0,0 0 0,0 1 0,-1-1 0,1 0 0,0 0 0,-1 0 0,1 1 0,0-1 0,-1 0 0,1 0 0,0 0 0,-1 1 0,2-2 0,-1 1 0,1-1 0,-1 1 0,1 1 0,-1 1 0,-3 0 0,1 0 0,0 0 0,0 0 0,-1 0 0,-1 0 0,-2 0 0,-1 2 0,0 0 0,-2 0 0,-3 0 0,2 0 0,-8 3 0,-3 5 0,-5 2 0,0 1 0,6-3 0,4-2 0,0 2 0,-5 3 0,0 1 0,2-1 0,2-3 0,5-2 0,0 0 0,0 0 0,1-1 0,1-2 0,0 1 0,0 0 0,0 0 0,0 0 0,0 0 0,0 0 0,0-1 0,0 1 0,2 0 0,0 0 0,0-1 0,0 2 0,0-1 0,-1-1 0,-1 1 0,0 0 0,-2 0 0,2 1 0,0-2 0,2 0 0,3 1 0,-1-1 0,0 1 0,-1 0 0,-3 0 0,2-2 0,0 1 0,3-1 0,-1 0 0,-1 0 0,-1 0 0,-1 2 0,0-1 0,0 1 0,1-1 0,1-1 0,2 0 0,-3 0 0,1-1 0,0 2 0,1 1 0,0-1 0,1-2 0,-3 1 0,1 0 0,-1 1 0,0 1 0,2-1 0,0 1 0,0 0 0,0-1 0,-2 1 0,0 0 0,0 0 0,0 2 0,1-3 0,-2 2 0,0-1 0,0 0 0,1 1 0,2-2 0,0 2 0,-1-1 0,-1 1 0,-1 0 0,-1 0 0,2 1 0,0 0 0,1-2 0,1 0 0,-2 0 0,1-1 0,-1 1 0,0 1 0,2-1 0,-1-1 0,-1 0 0,-1 1 0,-1 0 0,3 1 0,1-2 0,0 1 0,0-1 0,0 1 0,0 0 0,0-2 0,1 0 0,-2 0 0,2 0 0,-1 1 0,0 0 0,0 1 0,0 0 0,0-2 0,0 0 0,0 0 0,1 2 0,-1-1 0,0 2 0,1-2 0,3-1 0,5 0 0,3-2 0,0 0 0,4 0 0,-2 0 0,1 0 0,1 0 0,-5 0 0,2 0 0,-2 0 0,0-2 0,-1 0 0,0 0 0,0 0 0,1 0 0,-1 0 0,0-4 0,2-1 0,-2 0 0,4 0 0,-2 1 0,0 1 0,-1 0 0,-3 1 0,1 0 0,0-1 0,0 0 0,1 0 0,-2 1 0,0-2 0,0 0 0,0 0 0,0 0 0,0 1 0,0 1 0,0 0 0,0 0 0,1-1 0,1-1 0,-1-1 0,0 0 0,-1 0 0,2 0 0,2-1 0,-1 1 0,-1 1 0,-2 1 0,-2 2 0,-1-1 0,1 0 0,0 0 0,-1 1 0,1 0 0,0 1 0,-1 0 0,1 1 0,0-2 0,-1 2 0,0-1 0,-2 0 0,1 0 0,0 0 0,0 0 0,1 0 0,-1-1 0,0-2 0,0 1 0,-5 1 0,-1 1 0,0 2 0,-1 0 0,0 1 0,-8 5 0,3 0 0,-13 8 0,13-6 0,-6 4 0,1-4 0,5-1 0,-12 8 0,9-6 0,-8 7 0,5-6 0,1-2 0,5-1 0,2-3 0,0 0 0,0 0 0,1 0 0,1-1 0,0 2 0,0 1 0,0 0 0,0 0 0,2-2 0,0 0 0,-1 0 0,-1 0 0,-1-2 0,2 0 0,0 0 0,2 0 0,-1 1 0,-1 1 0,1-2 0,-1 1 0,0 1 0,-2 0 0,-1-1 0,2 0 0,2-1 0,1 0 0,1-1 0,-1 1 0,0 0 0,-1 0 0,0 0 0,0-2 0,1 0 0,0 1 0,1 1 0,0 0 0,0 0 0,-1-2 0,-1 2 0,0 0 0,-1 0 0,2-1 0,0-2 0,4-1 0,1 0 0,1 1 0,2-2 0,8-7 0,4-4 0,3-4 0,-3 5 0,-7 4 0,-1 3 0,-2 0 0,1-2 0,1-1 0,0 0 0,5-1 0,1-1 0,1 0 0,-2 1 0,-3 0 0,-3 4 0,0 0 0,0 0 0,0-1 0,0-1 0,0 1 0,0 1 0,-1 0 0,-1-1 0,0 1 0,0 0 0,2 0 0,0 0 0,0-1 0,1 1 0,-3 1 0,3-1 0,0 1 0,1-4 0,3 1 0,-5 0 0,0 3 0,-3 2 0,1-1 0,0 0 0,0 0 0,0 0 0,-1 0 0,1 0 0,0 0 0,0 0 0,0 0 0,0 0 0,0 0 0,-2 2 0,0 0 0,1 0 0,2-1 0,-1-1 0,1 0 0,-1 1 0,0 0 0,1 0 0,-2-1 0,0 2 0,-2 0 0,1 2 0,0 0 0,-1 0 0,1 0 0,-2 1 0,0 1 0,-1 1 0,-1 0 0,0 0 0,0 4 0,0-1 0,-4 11 0,0-8 0,0 6 0,-1-4 0,0 0 0,-1 1 0,-2 2 0,-2-1 0,-1 1 0,1-2 0,-1-4 0,3 0 0,-4 4 0,5-5 0,-3 3 0,4-6 0,0 0 0,-1 0 0,-1 0 0,-4 2 0,4-2 0,-1 2 0,2-2 0,0 0 0,1 0 0,-1 2 0,1-1 0,0 2 0,-3 0 0,-1 0 0,2-2 0,2 0 0,2-1 0,0-1 0,1 1 0,-1 0 0,0 1 0,0 0 0,0-2 0,1 0 0,-1-1 0,0 2 0,-1-1 0,1 0 0,1 0 0,0-1 0,1 0 0,-1 0 0,-1 0 0,0-1 0,1 1 0,-1 0 0,0 0 0,1 0 0,-1-1 0,2 1 0,0 0 0,0 0 0,0 0 0,-2-2 0,-1 1 0,-1 1 0,0 0 0,1 0 0,0-1 0,2 0 0,-2 1 0,-4 1 0,3 0 0,-2 0 0,4 1 0,1-2 0,-1-1 0,2 1 0,0 0 0,0 0 0,-1 0 0,-1 0 0,-1 0 0,1 2 0,0-2 0,1 0 0,1 1 0,0-1 0,0 1 0,0 1 0,-1-1 0,-1 1 0,1-2 0,-1-1 0,2 1 0,0 0 0,1 0 0,-1-1 0,-2 1 0,-1 1 0,1 0 0,0 2 0,0-2 0,2 1 0,1-1 0,-1-1 0,0 0 0,0 1 0,-1-1 0,1 4 0,0-2 0,-1 0 0,1-3 0,0 0 0,0 1 0,2 1 0,0 1 0,-2 0 0,0-1 0,0 1 0,1-1 0,-1-1 0,0 1 0,0 0 0,1 1 0,1 1 0,0-2 0,0-1 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0T20:56:05.590"/>
    </inkml:context>
    <inkml:brush xml:id="br0">
      <inkml:brushProperty name="width" value="0.05" units="cm"/>
      <inkml:brushProperty name="height" value="0.05" units="cm"/>
    </inkml:brush>
  </inkml:definitions>
  <inkml:trace contextRef="#ctx0" brushRef="#br0">748 343 24575,'-7'0'0,"-6"0"0,2-4 0,-9-1 0,10 0 0,-2-1 0,5 3 0,-10-6 0,7 3 0,-10-3 0,12 5 0,-1 0 0,1 0 0,-8-4 0,3 2 0,-11-5 0,7 3 0,-3-2 0,6 3 0,1 0 0,3 3 0,-1 0 0,0 0 0,1-1 0,1 1 0,0 0 0,1 1 0,0 1 0,-2 0 0,-1 0 0,0-2 0,0 0 0,3-1 0,-1 1 0,1 0 0,-2 0 0,1 1 0,-5 0 0,-1-2 0,0 0 0,0-2 0,5 2 0,2 1 0,0 0 0,0 0 0,0 0 0,-1 0 0,0 0 0,-2-1 0,0 2 0,0 1 0,4 0 0,1 0 0,0-1 0,0-1 0,-2 0 0,0 0 0,1 1 0,2 1 0,-1 0 0,0 0 0,-1 0 0,1-1 0,2 1 0,-2 0 0,2-1 0,-1 0 0,0 1 0,1 0 0,1 1 0,-1-1 0,0-1 0,1-1 0,-3 1 0,0 2 0,0-1 0,0 0 0,3-1 0,2-1 0,-1 1 0,0 2 0,-2-1 0,1 0 0,0-2 0,2-1 0,0 1 0,3 1 0,1 2 0,1 0 0,1 1 0,-1 0 0,0-2 0,1 0 0,0 0 0,2 1 0,1 1 0,-1 0 0,-1 0 0,-2 0 0,0 0 0,-1 0 0,1 0 0,1 0 0,1 0 0,0 0 0,0 0 0,-1 0 0,1 0 0,0 0 0,0 0 0,0 0 0,0 0 0,2 0 0,0 0 0,-2 0 0,2 0 0,-2 0 0,3 0 0,1 0 0,0 0 0,0 0 0,-2 0 0,0 0 0,0 2 0,-1 1 0,-2 0 0,1 2 0,0-1 0,0 0 0,1 1 0,-2 0 0,0 0 0,-1-2 0,-1 1 0,1 0 0,0-1 0,0 2 0,0-1 0,1 1 0,1 0 0,-1 2 0,-1-1 0,-1 0 0,0-2 0,1 0 0,0-1 0,-1 1 0,0 0 0,-1-1 0,-1 1 0,1 0 0,1-1 0,1 1 0,0 0 0,-1-1 0,1 1 0,0 0 0,-2 1 0,0 2 0,0-1 0,0 1 0,2-1 0,0 0 0,0 1 0,0-2 0,-3 0 0,-1-1 0,0-1 0,0 1 0,0 0 0,0 1 0,0-1 0,-1 0 0,-1-3 0,-2-2 0,-2-1 0,-2-1 0,-15-9 0,3 2 0,-14-8 0,15 7 0,-2-2 0,8 4 0,-1 0 0,-3-1 0,3 3 0,-5-4 0,3 3 0,2-1 0,2 1 0,5 3 0,1 1 0,0 0 0,0 0 0,1 0 0,1 0 0,2 2 0,0 0 0,-1 0 0,-1 0 0,0 0 0,0 0 0,1 2 0,-1 0 0,4 0 0,12 0 0,-1 2 0,9 3 0,-6 2 0,-1 2 0,8 4 0,-2 0 0,4 1 0,-4-2 0,-5-2 0,0-1 0,1 2 0,-3-2 0,4 1 0,-1 0 0,5 3 0,1 0 0,-4 0 0,-3-3 0,-2-1 0,-1-1 0,0-1 0,-1 0 0,-1-1 0,-1 0 0,0 0 0,0 0 0,1 0 0,-1 0 0,0 0 0,0 0 0,-1-2 0,0 2 0,-1 0 0,4 2 0,0 0 0,0-1 0,-1-2 0,-2 0 0,-1-1 0,-1-1 0,-2 1 0,1 0 0,0-1 0,-1 1 0,1 0 0,1-1 0,1 1 0,0 0 0,0 0 0,-2-2 0,0 0 0,-1 0 0,1 0 0,0 1 0,0 1 0,0-2 0,1 1 0,1-1 0,0 2 0,-2-2 0,-3-2 0,-4-3 0,-2-3 0,-2 1 0,-9-8 0,-2 0 0,-11-9 0,11 8 0,-3-2 0,12 9 0,0 0 0,1 1 0,2 2 0,2 0 0,0 2 0,0 0 0,1 0 0,-1 0 0,0 1 0,1-1 0,2 0 0,0 0 0,1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1:14:54.796"/>
    </inkml:context>
    <inkml:brush xml:id="br0">
      <inkml:brushProperty name="width" value="0.05" units="cm"/>
      <inkml:brushProperty name="height" value="0.05" units="cm"/>
    </inkml:brush>
  </inkml:definitions>
  <inkml:trace contextRef="#ctx0" brushRef="#br0">173 2550 24575,'0'-11'0,"0"2"0,0-4 0,0-22 0,0 12 0,0-20 0,0 19 0,0 1 0,0 8 0,0-3 0,0 2 0,0-12 0,-2-11 0,-2-2 0,0 7 0,-2 6 0,2 7 0,0-1 0,0 2 0,0 0 0,0 2 0,-1-1 0,1 2 0,0 0 0,1 2 0,-1-1 0,0 1 0,0-1 0,0 1 0,1 0 0,2 3 0,-1 0 0,-1-2 0,-1 0 0,-1-3 0,-1-2 0,2 2 0,0 1 0,2 2 0,0 4 0,0 0 0,0 2 0,1-1 0,1 1 0,-1-1 0,0 0 0,-1 1 0,0-1 0,2 0 0,-1-3 0,-1 1 0,0 0 0,0 3 0,0-1 0,0 0 0,0-1 0,0-3 0,0 1 0,0-3 0,-1-1 0,0-1 0,1 1 0,0 3 0,2 2 0,-1 1 0,0-1 0,-1 0 0,0 1 0,0-1 0,0 0 0,0 0 0,1 1 0,-1-1 0,0 0 0,0 0 0,0 1 0,2-1 0,0 0 0,0-2 0,-1-3 0,-1 2 0,0-3 0,1 1 0,0-2 0,1 0 0,0 2 0,0 3 0,0 1 0,0 1 0,0 1 0,0-1 0,0-1 0,0-1 0,0-4 0,0-2 0,0 3 0,0-2 0,0 5 0,0-3 0,0 1 0,0-1 0,0 1 0,0-1 0,0-2 0,0 4 0,0-6 0,0 1 0,1 0 0,0 1 0,1 5 0,0 2 0,0 0 0,-1 1 0,2-1 0,1 0 0,-1 1 0,1-1 0,-1 0 0,1 1 0,-1-1 0,1 0 0,0 0 0,-1 0 0,1 0 0,-1 1 0,1 0 0,0 0 0,0 0 0,1-3 0,0-3 0,0 1 0,0 1 0,-1 3 0,0 2 0,0-1 0,1 0 0,1-1 0,-1 1 0,0-1 0,1 0 0,0 2 0,4-4 0,-3 3 0,3-3 0,-3 2 0,0 0 0,0 1 0,0 1 0,0 0 0,2 0 0,1-2 0,0 1 0,4-2 0,-2 0 0,2-1 0,0 1 0,-2 0 0,-1 3 0,0-1 0,0 1 0,0 1 0,-1 1 0,1-1 0,-1 1 0,3 0 0,0 0 0,0-1 0,0 1 0,-2-1 0,0 1 0,0 0 0,-1 0 0,1-1 0,2 0 0,-2 2 0,7-2 0,0 0 0,6-2 0,-1-1 0,-4 4 0,-4 0 0,-4 4 0,1-2 0,1-1 0,0 0 0,0 1 0,-2 1 0,0 0 0,0 0 0,-1 1 0,1 0 0,-1 2 0,-1-1 0,0 0 0,-1-1 0,0 0 0,1-1 0,2 0 0,-1 0 0,3 1 0,1-1 0,1 1 0,-2-1 0,-3 1 0,-1 1 0,-1 0 0,1 1 0,-1-1 0,1 0 0,-2 0 0,-1 1 0,2-1 0,1 0 0,0 1 0,-1-1 0,-1 0 0,-1 1 0,3-1 0,-1 0 0,1 0 0,2 0 0,-2 0 0,3-2 0,1 1 0,3-1 0,1 0 0,-1 2 0,-4 0 0,-3 0 0,-1 0 0,1 1 0,1 0 0,0 1 0,2 0 0,1 0 0,-2 0 0,0-1 0,-2-1 0,2 0 0,-1 0 0,1 2 0,0 0 0,-1 0 0,3 0 0,-1 0 0,3 0 0,-1 0 0,2 0 0,0 0 0,-2 0 0,-2 0 0,0 0 0,-1 0 0,-1 0 0,1 0 0,-1 0 0,1 0 0,0 0 0,-1 0 0,1 0 0,0 0 0,1 0 0,1 0 0,3 0 0,-1 0 0,1 0 0,4 0 0,0 0 0,5 0 0,2 0 0,2 0 0,-4 0 0,-3 0 0,-7 0 0,0 0 0,1 0 0,-1 0 0,0 0 0,1 1 0,-1 1 0,-1 1 0,-1 1 0,-2-2 0,0 0 0,-1-1 0,1 1 0,-2 0 0,0 0 0,-1-1 0,1 2 0,1 0 0,3 2 0,0-1 0,0 0 0,0 0 0,-3-1 0,-2 1 0,-1 0 0,-1-1 0,1 0 0,-2 0 0,0 0 0,-1 0 0,1 0 0,1 0 0,0 1 0,0-2 0,-2-1 0,1 1 0,0-1 0,0 2 0,-1 0 0,-1 0 0,1 1 0,1-1 0,1 1 0,2 1 0,0 0 0,0 1 0,0-2 0,-3 0 0,0-1 0,-1 0 0,1 0 0,0 0 0,-1 0 0,2 1 0,0 0 0,-1 0 0,2 0 0,-3-1 0,1 0 0,0 0 0,-1 0 0,1 0 0,0 0 0,0 0 0,-3 0 0,2 0 0,-1 0 0,1 1 0,1 1 0,1-2 0,0 2 0,-1-1 0,-1-1 0,1 1 0,0-1 0,0 0 0,-1 0 0,0 0 0,-1 0 0,-1 0 0,1 0 0,2 0 0,-1 0 0,1 0 0,0 0 0,-2 2 0,1 0 0,-1 0 0,1 1 0,2-2 0,1 2 0,1-1 0,-1 1 0,-3-2 0,0 1 0,-1-1 0,0 1 0,0 0 0,0-2 0,0 0 0,0 0 0,0 0 0,0 2 0,1 1 0,0-1 0,0 1 0,-1-4 0,0 1 0,0 1 0,0-1 0,1 1 0,1 1 0,0 0 0,0 0 0,-1-1 0,1-1 0,-1-1 0,1 1 0,-2 0 0,1 1 0,-1-1 0,0 0 0,0 0 0,0 0 0,0 0 0,0 0 0,0 0 0,0 0 0,0 0 0,-1-1 0,1 2 0,-1-1 0,0 0 0,-1 0 0,1-1 0,1 0 0,-1-1 0,0 1 0,-1 0 0,1 1 0,1 0 0,1 2 0,-1-1 0,0 0 0,0 0 0,-2-1 0,2 0 0,0 0 0,-2 0 0,1 0 0,0 1 0,-1 0 0,2-1 0,0 0 0,0 0 0,0-1 0,-2 1 0,1 0 0,-1 0 0,1 0 0,-1 0 0,0-1 0,1-1 0,-1 0 0,1 1 0,-1 0 0,1 1 0,-1 0 0,1 0 0,-1-1 0,1-1 0,-1 1 0,1-1 0,0 1 0,-1 0 0,1 1 0,-1 2 0,2 0 0,0 1 0,0-2 0,-1-1 0,0-2 0,-1 0 0,1 1 0,-1 0 0,0 1 0,2 0 0,0 0 0,-1 0 0,-1 0 0,1 0 0,-1 0 0,2-1 0,0 1 0,0 0 0,-1 1 0,1 1 0,1 0 0,-1 0 0,0-2 0,-2 0 0,0-1 0,1-1 0,-1 0 0,1 1 0,0 2 0,0-1 0,2 1 0,-2-1 0,-1 0 0,0 0 0,2 0 0,0 0 0,1 1 0,-1 1 0,0 0 0,1-1 0,-1-1 0,0-1 0,-2 0 0,0 0 0,1 1 0,0 0 0,1 0 0,-1 0 0,-1-1 0,1 1 0,-1 0 0,2 0 0,0 0 0,0 0 0,0 0 0,-2 0 0,1 0 0,0 1 0,1 0 0,1 0 0,0 1 0,-1-1 0,-1 0 0,-1 1 0,2 0 0,0 0 0,-1-2 0,-1 0 0,1 0 0,-1 0 0,2 0 0,0 0 0,-1 0 0,-1-1 0,0 1 0,1 0 0,-1 0 0,1 0 0,-1 0 0,1 1 0,-1-1 0,2 3 0,-1 0 0,0 0 0,1 0 0,-1-2 0,-1-1 0,0 0 0,1 0 0,-1-1 0,1 1 0,-1 1 0,1 1 0,-1 0 0,1-1 0,-2 0 0,0-1 0,1 0 0,1-1 0,-1 1 0,1 0 0,-1 0 0,1 0 0,-1 0 0,1 0 0,0 1 0,-1 0 0,1 0 0,-1 1 0,1-1 0,-1 0 0,0-2 0,0 1 0,-1 0 0,1 0 0,0 0 0,1 0 0,-1 0 0,1 0 0,-1 0 0,1 0 0,-1-1 0,-1 1 0,0 0 0,1 0 0,1 0 0,0 0 0,-1 1 0,-1-1 0,1 1 0,1 0 0,-1 1 0,2 1 0,-2-2 0,1 0 0,-1-2 0,-1 1 0,0 0 0,0 0 0,0 0 0,1-1 0,1-1 0,-1 0 0,0 1 0,0 0 0,-1 1 0,0 0 0,1 2 0,1-2 0,-1 1 0,0 0 0,-1 0 0,0 1 0,1-3 0,1 0 0,-1-1 0,1 0 0,-2 2 0,0-1 0,0 2 0,0-2 0,1 0 0,1-1 0,-1 1 0,1-1 0,-2 2 0,1 1 0,0 0 0,1 0 0,-1 0 0,-1-2 0,1 0 0,1 0 0,-1 0 0,1 1 0,-2-1 0,0 1 0,0 1 0,0-1 0,0 1 0,0-2 0,0 0 0,2-1 0,-1 1 0,1-1 0,-2 2 0,0-1 0,0 1 0,1 0 0,0-2 0,1 2 0,-1-1 0,0 1 0,-1 1 0,0-1 0,1-2 0,0 1 0,1-1 0,-1 2 0,-1 0 0,0 1 0,0-2 0,2 1 0,-1 1 0,1 1 0,-1 0 0,-1-1 0,1-2 0,0-1 0,1 1 0,-1-1 0,0 2 0,-1 0 0,0 0 0,0 1 0,1-1 0,0 0 0,1 0 0,-1-1 0,-1 1 0,0 0 0,0 0 0,0 0 0,0 0 0,0-1 0,0 1 0,1 0 0,1 0 0,-1 0 0,1 1 0,-2 0 0,0 0 0,0 0 0,0 1 0,0-1 0,0 0 0,2 1 0,-1-2 0,1 2 0,-1-2 0,-1 0 0,0-1 0,0 1 0,0 0 0,0 0 0,0 0 0,0 0 0,0 0 0,0 0 0,0 0 0,0 0 0,0 1 0,1 0 0,0 2 0,1 1 0,-1 0 0,-1 0 0,0-3 0,0 1 0,0 0 0,0 0 0,0-1 0,0 0 0,0-2 0,0 2 0,0 1 0,0 0 0,0 0 0,0-2 0,0 3 0,0-1 0,0 1 0,0-1 0,0-2 0,0 0 0,0 0 0,0 1 0,0 2 0,0 1 0,0-1 0,0 0 0,0-1 0,0 0 0,0-1 0,0 0 0,0-1 0,0 1 0,0 0 0,0 1 0,0 0 0,0-2 0,0 0 0,0 1 0,0 1 0,0 0 0,0 0 0,0-1 0,0 1 0,0 1 0,0 1 0,0 1 0,0-2 0,0 0 0,0-2 0,0 1 0,0 0 0,0 0 0,0-1 0,0 1 0,0-1 0,0 2 0,0 1 0,0-2 0,0-1 0,0 1 0,0 0 0,0 0 0,0-1 0,0 1 0,0 0 0,0 0 0,0 3 0,0 0 0,0 0 0,0 0 0,0-2 0,0-1 0,0 0 0,0 2 0,0-2 0,0 0 0,0-1 0,0 1 0,-1 0 0,0-1 0,-1 1 0,1 0 0,0 1 0,1 0 0,-1 1 0,-1-1 0,1 0 0,-2-1 0,2 0 0,-1 3 0,-1 2 0,0 1 0,1 0 0,-1-1 0,1-2 0,0-2 0,1 1 0,-1-1 0,0 1 0,1-1 0,-1 1 0,0-1 0,-1 1 0,-1 4 0,0-1 0,-1 1 0,2-3 0,0-2 0,-1 1 0,1-1 0,-2 6 0,-1 1 0,0 3 0,0 0 0,1-4 0,0-1 0,2-3 0,-1 2 0,1 1 0,-1-2 0,1-1 0,-1 1 0,1-1 0,-1 1 0,1 0 0,-1-1 0,1 1 0,-1 1 0,1 1 0,-2-2 0,0-1 0,0-1 0,-1 2 0,2 0 0,-1 2 0,0 1 0,-2 0 0,0 0 0,0-3 0,1-1 0,3-1 0,0-2 0,0 0 0,0-1 0,0 1 0,-1 1 0,1 0 0,0 1 0,0-1 0,-2 1 0,0-1 0,0 1 0,0-1 0,0 1 0,0 1 0,-1-1 0,-1 2 0,0-1 0,2 1 0,-1-2 0,1 0 0,-1-1 0,0 0 0,2 1 0,0-1 0,0 1 0,0-2 0,-1 0 0,0 0 0,0-1 0,2 1 0,0 0 0,-1 0 0,1-1 0,-1 1 0,-1 0 0,0 0 0,-1 0 0,0 1 0,0 1 0,-1 0 0,1 1 0,0 1 0,0-1 0,2-2 0,0-2 0,1 1 0,0 0 0,0-1 0,-2 0 0,-1 1 0,0 1 0,0 0 0,3-2 0,-1 1 0,-1-1 0,1 1 0,-1 0 0,1-2 0,0 2 0,-1-1 0,-1 3 0,0-1 0,0 1 0,-1 0 0,1 0 0,0-2 0,1-2 0,2 1 0,-1 1 0,0 0 0,-1-1 0,0 0 0,1-1 0,-1 0 0,0 0 0,0 1 0,0 1 0,0 0 0,0 0 0,-4 3 0,3-4 0,-3 4 0,4-5 0,-2 3 0,-1 0 0,-1 1 0,2-1 0,0-1 0,1 0 0,0-1 0,1 1 0,1-1 0,-1-1 0,-1 0 0,-1 0 0,1 0 0,-1 0 0,2 1 0,0-1 0,1 0 0,-1 0 0,-2 0 0,1 0 0,0 1 0,-1 0 0,0 1 0,-2 1 0,1-1 0,1-1 0,1-1 0,1-1 0,0-1 0,1 1 0,-1-1 0,0 0 0,0 1 0,1-1 0,-1 1 0,0-1 0,0 0 0,1 1 0,-1 0 0,0-1 0,-1-1 0,-1 0 0,2 1 0,-1 1 0,1-1 0,-3 1 0,-1-1 0,-1 1 0,3 0 0,0-1 0,3-1 0,-2 0 0,-1 0 0,1 0 0,-1 0 0,1 1 0,-1 1 0,-1-1 0,0 1 0,-1-2 0,0 0 0,2 0 0,1 0 0,-3 0 0,1 0 0,-2 0 0,0 1 0,0 1 0,-1 0 0,-3-1 0,1 0 0,1-1 0,1 0 0,2 0 0,0 0 0,1 0 0,0 0 0,-1 0 0,-1 0 0,-1 0 0,2 0 0,1 0 0,-1 0 0,0 0 0,0 0 0,1 0 0,-1 0 0,0 0 0,-2 0 0,-1 0 0,0 0 0,-3 0 0,1 0 0,-1 0 0,2 0 0,2 0 0,3 0 0,-1 0 0,1 0 0,-1 0 0,1 0 0,0 0 0,2 0 0,-1 0 0,1 0 0,-3 0 0,-2 0 0,1 0 0,-1 0 0,4 0 0,1-1 0,-1-1 0,1-1 0,-1 0 0,1 1 0,-1 0 0,0 2 0,0 0 0,-1 0 0,1 0 0,1 0 0,-1 0 0,1 0 0,-1 0 0,1 0 0,-1 0 0,0 0 0,1 0 0,-2 0 0,-1 0 0,0 0 0,1 0 0,1 0 0,0 0 0,1 0 0,-1 0 0,-1 0 0,-2 0 0,0 0 0,-1 0 0,1 0 0,-1 0 0,-1 0 0,2 0 0,2 0 0,0 0 0,2 0 0,-1 0 0,1 0 0,-2 0 0,-1 0 0,0 0 0,1 0 0,1 0 0,0 0 0,-1 0 0,0 0 0,-1 0 0,0 0 0,2 0 0,1 0 0,-1 0 0,-2 0 0,1 0 0,-3 0 0,1 0 0,-2 0 0,0 0 0,1 0 0,-3 0 0,4 0 0,-2 0 0,3 0 0,0 0 0,1 0 0,-1 0 0,0 0 0,1 0 0,-1 0 0,0 0 0,0 0 0,1 0 0,0 0 0,-1 0 0,-2 0 0,-1-1 0,2 0 0,-3-3 0,1 1 0,-1-1 0,-1 1 0,3 0 0,0-1 0,1 2 0,-1 0 0,0 0 0,1 0 0,1 0 0,-1 0 0,2 0 0,-2-1 0,-1-1 0,2 1 0,0-1 0,0 1 0,1-1 0,-2 1 0,-1-1 0,0-1 0,-2-1 0,1 0 0,-3-3 0,1 1 0,-1-1 0,2 0 0,2 4 0,3 1 0,0 0 0,2-1 0,-1 0 0,1 0 0,0 1 0,2 1 0,0 0 0,1 0 0,0 0 0,0 0 0,0 0 0,0 0 0,0 0 0,0 0 0,0 0 0,-1 0 0,1-1 0,-1-1 0,1-2 0,-1 1 0,-1-1 0,1 4 0,-1 0 0,1 0 0,1 0 0,0-1 0,0-1 0,0 0 0,0 0 0,0 1 0,-2 0 0,2 1 0,-2-1 0,0 0 0,0 1 0,0 0 0,2 0 0,0 0 0,0 0 0,-1 0 0,1 1 0,-1 0 0,0-1 0,0 0 0,1 0 0,0 2 0,0 0 0,2-1 0,0 0 0,-1-1 0,0 0 0,-1 2 0,0 0 0,0-1 0,0-1 0,0 0 0,0 1 0,0 1 0,0 0 0,0-1 0,0 0 0,0 1 0,0 0 0,-1-1 0,1 0 0,-1 0 0,-1 0 0,0-1 0,-1 0 0,1 1 0,1-1 0,-1 1 0,1 0 0,1 0 0,-1 0 0,1 1 0,0-1 0,0 0 0,0 1 0,0 0 0,2 1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1:14:57.612"/>
    </inkml:context>
    <inkml:brush xml:id="br0">
      <inkml:brushProperty name="width" value="0.05" units="cm"/>
      <inkml:brushProperty name="height" value="0.05" units="cm"/>
    </inkml:brush>
  </inkml:definitions>
  <inkml:trace contextRef="#ctx0" brushRef="#br0">5804 1 24575,'-14'0'0,"-3"0"0,-2 0 0,-6 0 0,-2 0 0,-5 0 0,0 0 0,2 0 0,4 0 0,1 0 0,2 0 0,-15 0 0,8 0 0,-12 0 0,20 0 0,4 0 0,-9 0 0,2 0 0,-7 0 0,0 0 0,0 0 0,-1 0 0,2 0 0,6 0 0,4 0 0,-3 0 0,1 0 0,-1 0 0,0 0 0,0 0 0,0 0 0,2 0 0,1 0 0,2 0 0,1 0 0,1 0 0,2 0 0,-7 0 0,6 0 0,-7 0 0,9 0 0,-4 0 0,-3 0 0,-3 0 0,-5 0 0,2 0 0,4 0 0,2 0 0,3 0 0,-1 0 0,1 0 0,1 0 0,-1 0 0,-1 0 0,2 0 0,-2 0 0,-7 0 0,7 0 0,-7 0 0,10 0 0,2 0 0,0 0 0,-2 0 0,-3 0 0,0 0 0,-3 0 0,2 0 0,1 0 0,-2 0 0,3 0 0,-1 0 0,1 0 0,-2 0 0,-1 0 0,-2 0 0,-1 0 0,-2 0 0,-1 0 0,0 0 0,3 0 0,-3 0 0,-1 0 0,-7 0 0,2 0 0,1 0 0,1 0 0,0 0 0,-6 0 0,5 0 0,-13 0 0,-9 0 0,-2 0-1154,1 0 1154,10 0-476,11 0 476,-2 1 0,0 2 0,-1 1 0,0 1 0,-1-2 0,1-1 0,-4 1 0,0-1 0,1 3 0,0 0 0,5 0 0,5-1 0,-8 1 0,-3 0 0,2-1 0,-2-1 0,13 0 0,-9 1 0,-10 3 0,-1 0 0,4 0 0,9-2 0,3-2 0,2 0 0,-3 1 0,3 0 1125,6-1-1125,0-1 505,2 0-505,1 1 0,0 0 0,0 1 0,0-1 0,0-1 0,2 0 0,1 0 0,-14 4 0,13-1 0,-18 3 0,11-4 0,0 0 0,3-1 0,7 0 0,3 1 0,-2 0 0,0 0 0,0-1 0,2 1 0,2 0 0,0-1 0,-1-1 0,-1 0 0,-1 0 0,1 0 0,1 1 0,-1 0 0,-3 1 0,1 0 0,0 0 0,0-1 0,-1 1 0,0 0 0,-1 0 0,-3 1 0,1-1 0,-6 2 0,2-1 0,3 0 0,0 0 0,5-1 0,-1 0 0,1-1 0,-2 1 0,-1 0 0,1 0 0,2 0 0,2 0 0,0 2 0,-2-1 0,0 1 0,-9 1 0,9-3 0,-5 1 0,9 0 0,-2 1 0,1 0 0,-3 2 0,-1 0 0,-3 1 0,0 1 0,3-3 0,3 0 0,2-2 0,0 1 0,1-1 0,-1 0 0,0 0 0,1 1 0,-1-1 0,0 0 0,1 1 0,-1 0 0,0 1 0,1 0 0,0 0 0,-3 0 0,0 1 0,-1-1 0,2 0 0,2 0 0,0 1 0,-1 1 0,-2 0 0,-2 2 0,1 0 0,2 0 0,3-2 0,0-2 0,1 0 0,-1 0 0,0 0 0,1-1 0,-1 1 0,-1 2 0,-1 0 0,1 0 0,1 0 0,0-2 0,1 0 0,-2 0 0,2 0 0,-1 2 0,-1 0 0,-1 2 0,-1 2 0,2-4 0,-4 5 0,-1 1 0,-3 4 0,0 1 0,3-3 0,2-1 0,1-2 0,0 0 0,0 0 0,-1-1 0,-1-2 0,-1 3 0,0 1 0,2 0 0,1-1 0,0-2 0,1-1 0,-2 3 0,1 0 0,-2 2 0,-1-2 0,0-1 0,-1 1 0,3-1 0,-4 3 0,0 1 0,-1 2 0,0 1 0,3-2 0,3-5 0,0 0 0,1-1 0,-1-1 0,0 1 0,1-1 0,-1 1 0,2-1 0,1 0 0,-1 0 0,1 1 0,-1-1 0,1 0 0,1-2 0,0 2 0,0-2 0,-1 2 0,-2 3 0,-1 1 0,1-1 0,3-3 0,2-3 0,1-2 0,0 0 0,0-2 0,0 0 0,1-1 0,-1 1 0,0 1 0,1 0 0,1 0 0,0-2 0,0 0 0,0 0 0,0-1 0,0 1 0,0 0 0,0 0 0,0 0 0,0 0 0,-1 1 0,1-1 0,-1 1 0,-1 2 0,1 0 0,-1 1 0,1-2 0,1-2 0,0 1 0,0 0 0,0 1 0,0 0 0,0-2 0,0 0 0,0 0 0,0 0 0,1 0 0,1-1 0,-1 1 0,1 0 0,-2 0 0,-1 1 0,1-1 0,0 1 0,0 0 0,1 2 0,-1-1 0,0 1 0,1-2 0,0 0 0,0-2 0,0 0 0,-1 0 0,1-1 0,0 1 0,1-1 0,-1 0 0,0 1 0,-1-1 0,0 1 0,1-1 0,1-1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1:15:01.827"/>
    </inkml:context>
    <inkml:brush xml:id="br0">
      <inkml:brushProperty name="width" value="0.05" units="cm"/>
      <inkml:brushProperty name="height" value="0.05" units="cm"/>
    </inkml:brush>
  </inkml:definitions>
  <inkml:trace contextRef="#ctx0" brushRef="#br0">275 685 24575,'-3'-5'0,"0"0"0,3-7 0,-2 1 0,-1-1 0,0 1 0,-2 2 0,0 1 0,-1-2 0,-1-4 0,0-1 0,0-1 0,2 3 0,-1 1 0,1 2 0,-2-3 0,-1 0 0,2-2 0,0 0 0,0-1 0,1 1 0,-1 0 0,-1-1 0,3 2 0,-3-4 0,0 0 0,-1 0 0,1 2 0,3 3 0,0 2 0,0 1 0,-2-1 0,1 0 0,-1 1 0,2-1 0,1 1 0,-1-1 0,0 0 0,1 1 0,-1 2 0,1 0 0,0-1 0,-1 0 0,1 1 0,1 1 0,0 0 0,1 1 0,-2-2 0,0 1 0,0-2 0,-1-1 0,2-1 0,0 2 0,0 1 0,0 1 0,0 2 0,-2 0 0,2 0 0,1 1 0,0-1 0,1 0 0,-1 1 0,0 1 0,-1-1 0,1-1 0,0 0 0,1 1 0,-1 0 0,0 1 0,-1 0 0,1 0 0,-1 1 0,1 1 0,-1 2 0,0 6 0,0 3 0,0-3 0,0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1:15:03.566"/>
    </inkml:context>
    <inkml:brush xml:id="br0">
      <inkml:brushProperty name="width" value="0.05" units="cm"/>
      <inkml:brushProperty name="height" value="0.05" units="cm"/>
    </inkml:brush>
  </inkml:definitions>
  <inkml:trace contextRef="#ctx0" brushRef="#br0">0 264 24575,'6'0'0,"-2"0"0,5 0 0,-4-2 0,4-1 0,-2-1 0,-1 1 0,1 0 0,-1 1 0,0-2 0,0 2 0,1 0 0,0 0 0,-1 1 0,1-2 0,0-1 0,0 0 0,2-1 0,1 2 0,1 0 0,1-1 0,-2 1 0,-1 0 0,-1 0 0,0-1 0,2 1 0,1-1 0,0 0 0,-1 1 0,1-1 0,-1 1 0,1-1 0,-1 1 0,0-1 0,1 1 0,-1-1 0,1 0 0,0 1 0,0-1 0,-1 0 0,2 0 0,0 0 0,3-2 0,2 0 0,0-1 0,-1 0 0,-3 2 0,-2 0 0,-2 2 0,-1 1 0,0 0 0,-2 1 0,2-2 0,0-1 0,1 1 0,0 0 0,-2-1 0,-1 1 0,-1 1 0,0 0 0,0 1 0,0-1 0,-1-1 0,1 0 0,-1 1 0,2 0 0,-1 0 0,2 1 0,-1-1 0,0-1 0,0 1 0,-2-1 0,1 0 0,0 2 0,-2-1 0,0 1 0,1-1 0,1 1 0,0-1 0,-1 1 0,1-1 0,0 1 0,-1 0 0,1-1 0,-2 0 0,0 1 0,2-1 0,1 0 0,0 0 0,-1-1 0,0 1 0,-1 1 0,1 0 0,-1-1 0,-1 0 0,0 1 0,0 0 0,0 1 0,-1 0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1:15:06.769"/>
    </inkml:context>
    <inkml:brush xml:id="br0">
      <inkml:brushProperty name="width" value="0.05" units="cm"/>
      <inkml:brushProperty name="height" value="0.05" units="cm"/>
    </inkml:brush>
  </inkml:definitions>
  <inkml:trace contextRef="#ctx0" brushRef="#br0">1307 0 24575,'0'8'0,"0"-1"0,0 0 0,-1 0 0,-3 2 0,-2-2 0,0 3 0,-1 2 0,2-1 0,-4 2 0,1-1 0,1-1 0,1 0 0,1-3 0,-1 0 0,-1 1 0,0 1 0,0 0 0,-1 1 0,1 0 0,0-1 0,0 1 0,0 0 0,0-1 0,-2 1 0,-1 0 0,0 1 0,1-1 0,1 2 0,-2 3 0,-1 2 0,-2 4 0,-3 3 0,-2 3 0,-2 5 0,2-2 0,3-5 0,2-4 0,3-6 0,0 0 0,0 0 0,-1 1 0,1-1 0,0 0 0,0 0 0,0 0 0,-1 0 0,1 0 0,0 0 0,2 0 0,0-1 0,1 0 0,-2 1 0,1-1 0,-5 5 0,0 1 0,0 0 0,2-3 0,4-3 0,-1-3 0,1 2 0,-1-1 0,1-2 0,0 0 0,1-2 0,1-1 0,0 1 0,-1-1 0,1 3 0,0-1 0,-1 1 0,1 0 0,-1-2 0,1-1 0,2-1 0,-1 0 0,1 1 0,-2 2 0,0-1 0,-2 2 0,1-1 0,0 0 0,1 0 0,1-1 0,1-1 0,-1 1 0,1-1 0,-1 0 0,1-2 0,-1 0 0,-1 1 0,0-1 0,0 1 0,1 1 0,1 0 0,-1 1 0,1 0 0,-1-3 0,1 1 0,0-1 0,-1 2 0,0-1 0,-2 2 0,1 1 0,-1 0 0,0 0 0,1-3 0,1-3 0,1 1 0,1 0 0,1-1 0,0 1 0,-2 0 0,0-1 0,-1 2 0,1 1 0,0-1 0,0 0 0,0 0 0,2-2 0,-1 1 0,1 0 0,-2 1 0,-1 0 0,1 1 0,-1 0 0,1-2 0,-2 2 0,2 1 0,0 2 0,0-1 0,0-2 0,0-2 0,0-1 0,0 1 0,-1 1 0,1 0 0,-1 2 0,1-1 0,1-1 0,-1 1 0,2-2 0,-2 0 0,0-1 0,1 0 0,0 1 0,1 0 0,-1 0 0,-1-1 0,0 1 0,0 1 0,1-1 0,0 0 0,-1-1 0,1-1 0,0-1 0,1 1 0,-1 0 0,0 1 0,-1 1 0,0 0 0,2-1 0,-1 0 0,1-1 0,-1 0 0,1-1 0,-1 1 0,1 0 0,-1 0 0,1 0 0,-1 0 0,1 1 0,-1-1 0,-1 1 0,1 0 0,-1 1 0,1 1 0,-1-1 0,0 0 0,2-2 0,-1 0 0,0 1 0,1-1 0,-1 1 0,1 0 0,1-1 0,-1-1 0,-1-1 0,1 0 0,-1 1 0,2 0 0,0 1 0,-1 0 0,-1 1 0,0-1 0,1 1 0,1 0 0,-1 1 0,0-1 0,-1 0 0,0-1 0,1 0 0,0 0 0,-1-1 0,0 1 0,1-1 0,-1-1 0,1 1 0,-1-1 0,1 1 0,-1 0 0,1-1 0,-1 2 0,2 0 0,-2-1 0,-1-1 0,0-1 0,0 0 0,1 0 0,-1 0 0,0 0 0,1 0 0,-1-1 0,1 0 0,0-2 0,0-3 0,-1-1 0,-1-4 0,-2-4 0,0 0 0,1 2 0,1 1 0,0 3 0,1-1 0,-1-1 0,1 2 0,-1 1 0,1 0 0,0-1 0,-1 0 0,1 1 0,0 1 0,2 0 0,-1 0 0,0-1 0,-2 1 0,0-2 0,-1-3 0,-1 0 0,1 0 0,0 1 0,0 2 0,0 0 0,-1 1 0,2 1 0,1 0 0,-1-1 0,-2 0 0,1-1 0,0 0 0,0 2 0,0 1 0,-1-1 0,-1 1 0,2-1 0,0 0 0,0-1 0,-2-2 0,0 0 0,-2-1 0,2 1 0,-2-3 0,1-1 0,0 2 0,2 2 0,1 4 0,1 0 0,1 2 0,0-1 0,0 0 0,-1 0 0,0-1 0,0 2 0,0-1 0,1 0 0,0 0 0,0 1 0,0 0 0,0 2 0,1-2 0,0 2 0,0-1 0,0 1 0,1 1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05:41.12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1T11:15:08.649"/>
    </inkml:context>
    <inkml:brush xml:id="br0">
      <inkml:brushProperty name="width" value="0.05" units="cm"/>
      <inkml:brushProperty name="height" value="0.05" units="cm"/>
    </inkml:brush>
  </inkml:definitions>
  <inkml:trace contextRef="#ctx0" brushRef="#br0">6 358 24575,'-6'0'0,"9"-3"0,0 0 0,7-2 0,-6 2 0,1 0 0,0 0 0,0-1 0,-1-1 0,1 0 0,2-1 0,0 1 0,1 1 0,-3 1 0,0-1 0,-1 1 0,3 1 0,-1 1 0,-1-1 0,0 1 0,-1-2 0,2-1 0,-1 0 0,2 1 0,-1 0 0,3 0 0,1-1 0,-2-1 0,0 1 0,-2 1 0,0-1 0,-2 1 0,1 0 0,-1 0 0,2 0 0,1 0 0,-1-1 0,1 1 0,-1 0 0,1-1 0,-1 1 0,0 0 0,-1 0 0,0 0 0,-1 0 0,1-1 0,0 2 0,1 0 0,-1 0 0,1-1 0,2 0 0,-1 0 0,-1 0 0,1 0 0,-3 0 0,2 0 0,0 0 0,0 0 0,-2 0 0,1 0 0,0 2 0,0 0 0,-1-1 0,1-1 0,0 0 0,-1 0 0,1 0 0,0-1 0,-1 1 0,1 1 0,1 0 0,-1 0 0,1-1 0,0 0 0,0 0 0,-2 0 0,0 1 0,1-1 0,0 0 0,-1 2 0,0-1 0,-1 1 0,1-2 0,1 0 0,-1 1 0,1 0 0,-1 1 0,1-1 0,0-1 0,-1 0 0,1 1 0,0 1 0,0-1 0,-1 1 0,1-2 0,1 0 0,1 1 0,1-1 0,-1 1 0,1 0 0,-2-1 0,0 0 0,-1 0 0,0 1 0,-1 0 0,1 1 0,-1-1 0,1 0 0,0 1 0,-2-1 0,0 1 0,1-1 0,1 1 0,0-1 0,-1 1 0,0-1 0,-1 0 0,0 0 0,3 1 0,0-2 0,1 1 0,1 0 0,-3 0 0,-1 0 0,0 1 0,-1-1 0,0 1 0,0-1 0,0 1 0,-1-1 0,1 1 0,0-1 0,0 1 0,0-1 0,0 1 0,0-1 0,-1 1 0,1-1 0,0 1 0,1-1 0,-1 1 0,-1 0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05:41.1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05:41.12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05:41.1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30T22:05:41.12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a:t>Вкажіть, що і для чого/кого робите. </a:t>
            </a: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940951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05754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33BB1BB-6EB5-8F47-BBF6-3653DD01BDE5}" type="datetimeFigureOut">
              <a:rPr lang="en-UA" smtClean="0"/>
              <a:t>01.06.2023</a:t>
            </a:fld>
            <a:endParaRPr lang="en-UA"/>
          </a:p>
        </p:txBody>
      </p:sp>
      <p:sp>
        <p:nvSpPr>
          <p:cNvPr id="5" name="Footer Placeholder 4"/>
          <p:cNvSpPr>
            <a:spLocks noGrp="1"/>
          </p:cNvSpPr>
          <p:nvPr>
            <p:ph type="ftr" sz="quarter" idx="11"/>
          </p:nvPr>
        </p:nvSpPr>
        <p:spPr/>
        <p:txBody>
          <a:bodyPr/>
          <a:lstStyle/>
          <a:p>
            <a:endParaRPr lang="en-UA"/>
          </a:p>
        </p:txBody>
      </p:sp>
      <p:sp>
        <p:nvSpPr>
          <p:cNvPr id="6" name="Slide Number Placeholder 5"/>
          <p:cNvSpPr>
            <a:spLocks noGrp="1"/>
          </p:cNvSpPr>
          <p:nvPr>
            <p:ph type="sldNum" sz="quarter" idx="12"/>
          </p:nvPr>
        </p:nvSpPr>
        <p:spPr/>
        <p:txBody>
          <a:bodyPr/>
          <a:lstStyle/>
          <a:p>
            <a:fld id="{5BBC5D61-AAAB-154E-836A-C7EFC1E73AE9}" type="slidenum">
              <a:rPr lang="en-UA" smtClean="0"/>
              <a:t>‹#›</a:t>
            </a:fld>
            <a:endParaRPr lang="en-UA"/>
          </a:p>
        </p:txBody>
      </p:sp>
    </p:spTree>
    <p:extLst>
      <p:ext uri="{BB962C8B-B14F-4D97-AF65-F5344CB8AC3E}">
        <p14:creationId xmlns:p14="http://schemas.microsoft.com/office/powerpoint/2010/main" val="808379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33BB1BB-6EB5-8F47-BBF6-3653DD01BDE5}" type="datetimeFigureOut">
              <a:rPr lang="en-UA" smtClean="0"/>
              <a:t>01.06.2023</a:t>
            </a:fld>
            <a:endParaRPr lang="en-UA"/>
          </a:p>
        </p:txBody>
      </p:sp>
      <p:sp>
        <p:nvSpPr>
          <p:cNvPr id="5" name="Footer Placeholder 4"/>
          <p:cNvSpPr>
            <a:spLocks noGrp="1"/>
          </p:cNvSpPr>
          <p:nvPr>
            <p:ph type="ftr" sz="quarter" idx="11"/>
          </p:nvPr>
        </p:nvSpPr>
        <p:spPr/>
        <p:txBody>
          <a:bodyPr/>
          <a:lstStyle/>
          <a:p>
            <a:endParaRPr lang="en-UA"/>
          </a:p>
        </p:txBody>
      </p:sp>
      <p:sp>
        <p:nvSpPr>
          <p:cNvPr id="6" name="Slide Number Placeholder 5"/>
          <p:cNvSpPr>
            <a:spLocks noGrp="1"/>
          </p:cNvSpPr>
          <p:nvPr>
            <p:ph type="sldNum" sz="quarter" idx="12"/>
          </p:nvPr>
        </p:nvSpPr>
        <p:spPr/>
        <p:txBody>
          <a:bodyPr/>
          <a:lstStyle/>
          <a:p>
            <a:fld id="{5BBC5D61-AAAB-154E-836A-C7EFC1E73AE9}" type="slidenum">
              <a:rPr lang="en-UA" smtClean="0"/>
              <a:t>‹#›</a:t>
            </a:fld>
            <a:endParaRPr lang="en-UA"/>
          </a:p>
        </p:txBody>
      </p:sp>
    </p:spTree>
    <p:extLst>
      <p:ext uri="{BB962C8B-B14F-4D97-AF65-F5344CB8AC3E}">
        <p14:creationId xmlns:p14="http://schemas.microsoft.com/office/powerpoint/2010/main" val="3657376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33BB1BB-6EB5-8F47-BBF6-3653DD01BDE5}" type="datetimeFigureOut">
              <a:rPr lang="en-UA" smtClean="0"/>
              <a:t>01.06.2023</a:t>
            </a:fld>
            <a:endParaRPr lang="en-UA"/>
          </a:p>
        </p:txBody>
      </p:sp>
      <p:sp>
        <p:nvSpPr>
          <p:cNvPr id="5" name="Footer Placeholder 4"/>
          <p:cNvSpPr>
            <a:spLocks noGrp="1"/>
          </p:cNvSpPr>
          <p:nvPr>
            <p:ph type="ftr" sz="quarter" idx="11"/>
          </p:nvPr>
        </p:nvSpPr>
        <p:spPr/>
        <p:txBody>
          <a:bodyPr/>
          <a:lstStyle/>
          <a:p>
            <a:endParaRPr lang="en-UA"/>
          </a:p>
        </p:txBody>
      </p:sp>
      <p:sp>
        <p:nvSpPr>
          <p:cNvPr id="6" name="Slide Number Placeholder 5"/>
          <p:cNvSpPr>
            <a:spLocks noGrp="1"/>
          </p:cNvSpPr>
          <p:nvPr>
            <p:ph type="sldNum" sz="quarter" idx="12"/>
          </p:nvPr>
        </p:nvSpPr>
        <p:spPr/>
        <p:txBody>
          <a:bodyPr/>
          <a:lstStyle/>
          <a:p>
            <a:fld id="{5BBC5D61-AAAB-154E-836A-C7EFC1E73AE9}" type="slidenum">
              <a:rPr lang="en-UA" smtClean="0"/>
              <a:t>‹#›</a:t>
            </a:fld>
            <a:endParaRPr lang="en-UA"/>
          </a:p>
        </p:txBody>
      </p:sp>
    </p:spTree>
    <p:extLst>
      <p:ext uri="{BB962C8B-B14F-4D97-AF65-F5344CB8AC3E}">
        <p14:creationId xmlns:p14="http://schemas.microsoft.com/office/powerpoint/2010/main" val="36485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33BB1BB-6EB5-8F47-BBF6-3653DD01BDE5}" type="datetimeFigureOut">
              <a:rPr lang="en-UA" smtClean="0"/>
              <a:t>01.06.2023</a:t>
            </a:fld>
            <a:endParaRPr lang="en-UA"/>
          </a:p>
        </p:txBody>
      </p:sp>
      <p:sp>
        <p:nvSpPr>
          <p:cNvPr id="5" name="Footer Placeholder 4"/>
          <p:cNvSpPr>
            <a:spLocks noGrp="1"/>
          </p:cNvSpPr>
          <p:nvPr>
            <p:ph type="ftr" sz="quarter" idx="11"/>
          </p:nvPr>
        </p:nvSpPr>
        <p:spPr/>
        <p:txBody>
          <a:bodyPr/>
          <a:lstStyle/>
          <a:p>
            <a:endParaRPr lang="en-UA"/>
          </a:p>
        </p:txBody>
      </p:sp>
      <p:sp>
        <p:nvSpPr>
          <p:cNvPr id="6" name="Slide Number Placeholder 5"/>
          <p:cNvSpPr>
            <a:spLocks noGrp="1"/>
          </p:cNvSpPr>
          <p:nvPr>
            <p:ph type="sldNum" sz="quarter" idx="12"/>
          </p:nvPr>
        </p:nvSpPr>
        <p:spPr/>
        <p:txBody>
          <a:bodyPr/>
          <a:lstStyle/>
          <a:p>
            <a:fld id="{5BBC5D61-AAAB-154E-836A-C7EFC1E73AE9}" type="slidenum">
              <a:rPr lang="en-UA" smtClean="0"/>
              <a:t>‹#›</a:t>
            </a:fld>
            <a:endParaRPr lang="en-UA"/>
          </a:p>
        </p:txBody>
      </p:sp>
    </p:spTree>
    <p:extLst>
      <p:ext uri="{BB962C8B-B14F-4D97-AF65-F5344CB8AC3E}">
        <p14:creationId xmlns:p14="http://schemas.microsoft.com/office/powerpoint/2010/main" val="401059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33BB1BB-6EB5-8F47-BBF6-3653DD01BDE5}" type="datetimeFigureOut">
              <a:rPr lang="en-UA" smtClean="0"/>
              <a:t>01.06.2023</a:t>
            </a:fld>
            <a:endParaRPr lang="en-UA"/>
          </a:p>
        </p:txBody>
      </p:sp>
      <p:sp>
        <p:nvSpPr>
          <p:cNvPr id="5" name="Footer Placeholder 4"/>
          <p:cNvSpPr>
            <a:spLocks noGrp="1"/>
          </p:cNvSpPr>
          <p:nvPr>
            <p:ph type="ftr" sz="quarter" idx="11"/>
          </p:nvPr>
        </p:nvSpPr>
        <p:spPr/>
        <p:txBody>
          <a:bodyPr/>
          <a:lstStyle/>
          <a:p>
            <a:endParaRPr lang="en-UA"/>
          </a:p>
        </p:txBody>
      </p:sp>
      <p:sp>
        <p:nvSpPr>
          <p:cNvPr id="6" name="Slide Number Placeholder 5"/>
          <p:cNvSpPr>
            <a:spLocks noGrp="1"/>
          </p:cNvSpPr>
          <p:nvPr>
            <p:ph type="sldNum" sz="quarter" idx="12"/>
          </p:nvPr>
        </p:nvSpPr>
        <p:spPr/>
        <p:txBody>
          <a:bodyPr/>
          <a:lstStyle/>
          <a:p>
            <a:fld id="{5BBC5D61-AAAB-154E-836A-C7EFC1E73AE9}" type="slidenum">
              <a:rPr lang="en-UA" smtClean="0"/>
              <a:t>‹#›</a:t>
            </a:fld>
            <a:endParaRPr lang="en-UA"/>
          </a:p>
        </p:txBody>
      </p:sp>
    </p:spTree>
    <p:extLst>
      <p:ext uri="{BB962C8B-B14F-4D97-AF65-F5344CB8AC3E}">
        <p14:creationId xmlns:p14="http://schemas.microsoft.com/office/powerpoint/2010/main" val="930297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33BB1BB-6EB5-8F47-BBF6-3653DD01BDE5}" type="datetimeFigureOut">
              <a:rPr lang="en-UA" smtClean="0"/>
              <a:t>01.06.2023</a:t>
            </a:fld>
            <a:endParaRPr lang="en-UA"/>
          </a:p>
        </p:txBody>
      </p:sp>
      <p:sp>
        <p:nvSpPr>
          <p:cNvPr id="6" name="Footer Placeholder 5"/>
          <p:cNvSpPr>
            <a:spLocks noGrp="1"/>
          </p:cNvSpPr>
          <p:nvPr>
            <p:ph type="ftr" sz="quarter" idx="11"/>
          </p:nvPr>
        </p:nvSpPr>
        <p:spPr/>
        <p:txBody>
          <a:bodyPr/>
          <a:lstStyle/>
          <a:p>
            <a:endParaRPr lang="en-UA"/>
          </a:p>
        </p:txBody>
      </p:sp>
      <p:sp>
        <p:nvSpPr>
          <p:cNvPr id="7" name="Slide Number Placeholder 6"/>
          <p:cNvSpPr>
            <a:spLocks noGrp="1"/>
          </p:cNvSpPr>
          <p:nvPr>
            <p:ph type="sldNum" sz="quarter" idx="12"/>
          </p:nvPr>
        </p:nvSpPr>
        <p:spPr/>
        <p:txBody>
          <a:bodyPr/>
          <a:lstStyle/>
          <a:p>
            <a:fld id="{5BBC5D61-AAAB-154E-836A-C7EFC1E73AE9}" type="slidenum">
              <a:rPr lang="en-UA" smtClean="0"/>
              <a:t>‹#›</a:t>
            </a:fld>
            <a:endParaRPr lang="en-UA"/>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3B2A4427-B5FC-7A7E-0E4C-7D2EDCE6D186}"/>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243C231-5959-6EA6-7C62-4CC87E58B41A}"/>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ABA3567-AF67-ABA4-DC41-43963BF8B250}"/>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886AA5E-3316-B9DD-B324-8D96754CB02E}"/>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FF1F326-0EEB-27F3-A9EA-6669B8B1AEC0}"/>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32DCF9E6-8786-DC5A-CE2A-976717B17E11}"/>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9300D6F6-DBB7-1CF4-6D8F-B7A3E572630E}"/>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12630227-A9AC-0F74-6C3C-E14EBF03EBB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1226040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33BB1BB-6EB5-8F47-BBF6-3653DD01BDE5}" type="datetimeFigureOut">
              <a:rPr lang="en-UA" smtClean="0"/>
              <a:t>01.06.2023</a:t>
            </a:fld>
            <a:endParaRPr lang="en-UA"/>
          </a:p>
        </p:txBody>
      </p:sp>
      <p:sp>
        <p:nvSpPr>
          <p:cNvPr id="8" name="Footer Placeholder 7"/>
          <p:cNvSpPr>
            <a:spLocks noGrp="1"/>
          </p:cNvSpPr>
          <p:nvPr>
            <p:ph type="ftr" sz="quarter" idx="11"/>
          </p:nvPr>
        </p:nvSpPr>
        <p:spPr/>
        <p:txBody>
          <a:bodyPr/>
          <a:lstStyle/>
          <a:p>
            <a:endParaRPr lang="en-UA"/>
          </a:p>
        </p:txBody>
      </p:sp>
      <p:sp>
        <p:nvSpPr>
          <p:cNvPr id="9" name="Slide Number Placeholder 8"/>
          <p:cNvSpPr>
            <a:spLocks noGrp="1"/>
          </p:cNvSpPr>
          <p:nvPr>
            <p:ph type="sldNum" sz="quarter" idx="12"/>
          </p:nvPr>
        </p:nvSpPr>
        <p:spPr/>
        <p:txBody>
          <a:bodyPr/>
          <a:lstStyle/>
          <a:p>
            <a:fld id="{5BBC5D61-AAAB-154E-836A-C7EFC1E73AE9}" type="slidenum">
              <a:rPr lang="en-UA" smtClean="0"/>
              <a:t>‹#›</a:t>
            </a:fld>
            <a:endParaRPr lang="en-UA"/>
          </a:p>
        </p:txBody>
      </p:sp>
    </p:spTree>
    <p:extLst>
      <p:ext uri="{BB962C8B-B14F-4D97-AF65-F5344CB8AC3E}">
        <p14:creationId xmlns:p14="http://schemas.microsoft.com/office/powerpoint/2010/main" val="3514780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33BB1BB-6EB5-8F47-BBF6-3653DD01BDE5}" type="datetimeFigureOut">
              <a:rPr lang="en-UA" smtClean="0"/>
              <a:t>01.06.2023</a:t>
            </a:fld>
            <a:endParaRPr lang="en-UA"/>
          </a:p>
        </p:txBody>
      </p:sp>
      <p:sp>
        <p:nvSpPr>
          <p:cNvPr id="4" name="Footer Placeholder 3"/>
          <p:cNvSpPr>
            <a:spLocks noGrp="1"/>
          </p:cNvSpPr>
          <p:nvPr>
            <p:ph type="ftr" sz="quarter" idx="11"/>
          </p:nvPr>
        </p:nvSpPr>
        <p:spPr/>
        <p:txBody>
          <a:bodyPr/>
          <a:lstStyle/>
          <a:p>
            <a:endParaRPr lang="en-UA"/>
          </a:p>
        </p:txBody>
      </p:sp>
      <p:sp>
        <p:nvSpPr>
          <p:cNvPr id="5" name="Slide Number Placeholder 4"/>
          <p:cNvSpPr>
            <a:spLocks noGrp="1"/>
          </p:cNvSpPr>
          <p:nvPr>
            <p:ph type="sldNum" sz="quarter" idx="12"/>
          </p:nvPr>
        </p:nvSpPr>
        <p:spPr/>
        <p:txBody>
          <a:bodyPr/>
          <a:lstStyle/>
          <a:p>
            <a:fld id="{5BBC5D61-AAAB-154E-836A-C7EFC1E73AE9}" type="slidenum">
              <a:rPr lang="en-UA" smtClean="0"/>
              <a:t>‹#›</a:t>
            </a:fld>
            <a:endParaRPr lang="en-UA"/>
          </a:p>
        </p:txBody>
      </p:sp>
    </p:spTree>
    <p:extLst>
      <p:ext uri="{BB962C8B-B14F-4D97-AF65-F5344CB8AC3E}">
        <p14:creationId xmlns:p14="http://schemas.microsoft.com/office/powerpoint/2010/main" val="154094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BB1BB-6EB5-8F47-BBF6-3653DD01BDE5}" type="datetimeFigureOut">
              <a:rPr lang="en-UA" smtClean="0"/>
              <a:t>01.06.2023</a:t>
            </a:fld>
            <a:endParaRPr lang="en-UA"/>
          </a:p>
        </p:txBody>
      </p:sp>
      <p:sp>
        <p:nvSpPr>
          <p:cNvPr id="3" name="Footer Placeholder 2"/>
          <p:cNvSpPr>
            <a:spLocks noGrp="1"/>
          </p:cNvSpPr>
          <p:nvPr>
            <p:ph type="ftr" sz="quarter" idx="11"/>
          </p:nvPr>
        </p:nvSpPr>
        <p:spPr/>
        <p:txBody>
          <a:bodyPr/>
          <a:lstStyle/>
          <a:p>
            <a:endParaRPr lang="en-UA"/>
          </a:p>
        </p:txBody>
      </p:sp>
      <p:sp>
        <p:nvSpPr>
          <p:cNvPr id="4" name="Slide Number Placeholder 3"/>
          <p:cNvSpPr>
            <a:spLocks noGrp="1"/>
          </p:cNvSpPr>
          <p:nvPr>
            <p:ph type="sldNum" sz="quarter" idx="12"/>
          </p:nvPr>
        </p:nvSpPr>
        <p:spPr/>
        <p:txBody>
          <a:bodyPr/>
          <a:lstStyle/>
          <a:p>
            <a:fld id="{5BBC5D61-AAAB-154E-836A-C7EFC1E73AE9}" type="slidenum">
              <a:rPr lang="en-UA" smtClean="0"/>
              <a:t>‹#›</a:t>
            </a:fld>
            <a:endParaRPr lang="en-UA"/>
          </a:p>
        </p:txBody>
      </p:sp>
    </p:spTree>
    <p:extLst>
      <p:ext uri="{BB962C8B-B14F-4D97-AF65-F5344CB8AC3E}">
        <p14:creationId xmlns:p14="http://schemas.microsoft.com/office/powerpoint/2010/main" val="186915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3BB1BB-6EB5-8F47-BBF6-3653DD01BDE5}" type="datetimeFigureOut">
              <a:rPr lang="en-UA" smtClean="0"/>
              <a:t>01.06.2023</a:t>
            </a:fld>
            <a:endParaRPr lang="en-UA"/>
          </a:p>
        </p:txBody>
      </p:sp>
      <p:sp>
        <p:nvSpPr>
          <p:cNvPr id="6" name="Footer Placeholder 5"/>
          <p:cNvSpPr>
            <a:spLocks noGrp="1"/>
          </p:cNvSpPr>
          <p:nvPr>
            <p:ph type="ftr" sz="quarter" idx="11"/>
          </p:nvPr>
        </p:nvSpPr>
        <p:spPr/>
        <p:txBody>
          <a:bodyPr/>
          <a:lstStyle/>
          <a:p>
            <a:endParaRPr lang="en-UA"/>
          </a:p>
        </p:txBody>
      </p:sp>
      <p:sp>
        <p:nvSpPr>
          <p:cNvPr id="7" name="Slide Number Placeholder 6"/>
          <p:cNvSpPr>
            <a:spLocks noGrp="1"/>
          </p:cNvSpPr>
          <p:nvPr>
            <p:ph type="sldNum" sz="quarter" idx="12"/>
          </p:nvPr>
        </p:nvSpPr>
        <p:spPr/>
        <p:txBody>
          <a:bodyPr/>
          <a:lstStyle/>
          <a:p>
            <a:fld id="{5BBC5D61-AAAB-154E-836A-C7EFC1E73AE9}" type="slidenum">
              <a:rPr lang="en-UA" smtClean="0"/>
              <a:t>‹#›</a:t>
            </a:fld>
            <a:endParaRPr lang="en-UA"/>
          </a:p>
        </p:txBody>
      </p:sp>
    </p:spTree>
    <p:extLst>
      <p:ext uri="{BB962C8B-B14F-4D97-AF65-F5344CB8AC3E}">
        <p14:creationId xmlns:p14="http://schemas.microsoft.com/office/powerpoint/2010/main" val="1934312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33BB1BB-6EB5-8F47-BBF6-3653DD01BDE5}" type="datetimeFigureOut">
              <a:rPr lang="en-UA" smtClean="0"/>
              <a:t>01.06.2023</a:t>
            </a:fld>
            <a:endParaRPr lang="en-UA"/>
          </a:p>
        </p:txBody>
      </p:sp>
      <p:sp>
        <p:nvSpPr>
          <p:cNvPr id="6" name="Footer Placeholder 5"/>
          <p:cNvSpPr>
            <a:spLocks noGrp="1"/>
          </p:cNvSpPr>
          <p:nvPr>
            <p:ph type="ftr" sz="quarter" idx="11"/>
          </p:nvPr>
        </p:nvSpPr>
        <p:spPr/>
        <p:txBody>
          <a:bodyPr/>
          <a:lstStyle/>
          <a:p>
            <a:endParaRPr lang="en-UA"/>
          </a:p>
        </p:txBody>
      </p:sp>
      <p:sp>
        <p:nvSpPr>
          <p:cNvPr id="7" name="Slide Number Placeholder 6"/>
          <p:cNvSpPr>
            <a:spLocks noGrp="1"/>
          </p:cNvSpPr>
          <p:nvPr>
            <p:ph type="sldNum" sz="quarter" idx="12"/>
          </p:nvPr>
        </p:nvSpPr>
        <p:spPr/>
        <p:txBody>
          <a:bodyPr/>
          <a:lstStyle/>
          <a:p>
            <a:fld id="{5BBC5D61-AAAB-154E-836A-C7EFC1E73AE9}" type="slidenum">
              <a:rPr lang="en-UA" smtClean="0"/>
              <a:t>‹#›</a:t>
            </a:fld>
            <a:endParaRPr lang="en-UA"/>
          </a:p>
        </p:txBody>
      </p:sp>
    </p:spTree>
    <p:extLst>
      <p:ext uri="{BB962C8B-B14F-4D97-AF65-F5344CB8AC3E}">
        <p14:creationId xmlns:p14="http://schemas.microsoft.com/office/powerpoint/2010/main" val="4160514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BB1BB-6EB5-8F47-BBF6-3653DD01BDE5}" type="datetimeFigureOut">
              <a:rPr lang="en-UA" smtClean="0"/>
              <a:t>01.06.2023</a:t>
            </a:fld>
            <a:endParaRPr lang="en-U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C5D61-AAAB-154E-836A-C7EFC1E73AE9}" type="slidenum">
              <a:rPr lang="en-UA" smtClean="0"/>
              <a:t>‹#›</a:t>
            </a:fld>
            <a:endParaRPr lang="en-UA"/>
          </a:p>
        </p:txBody>
      </p:sp>
      <p:pic>
        <p:nvPicPr>
          <p:cNvPr id="7" name="Picture 6">
            <a:extLst>
              <a:ext uri="{FF2B5EF4-FFF2-40B4-BE49-F238E27FC236}">
                <a16:creationId xmlns:a16="http://schemas.microsoft.com/office/drawing/2014/main" id="{962AE678-B783-C335-EF34-550E066E59B7}"/>
              </a:ext>
            </a:extLst>
          </p:cNvPr>
          <p:cNvPicPr>
            <a:picLocks noChangeAspect="1"/>
          </p:cNvPicPr>
          <p:nvPr userDrawn="1"/>
        </p:nvPicPr>
        <p:blipFill>
          <a:blip r:embed="rId13"/>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C1640FA2-EF00-F7CF-27BD-A8B901AE8C86}"/>
              </a:ext>
            </a:extLst>
          </p:cNvPr>
          <p:cNvPicPr>
            <a:picLocks noChangeAspect="1"/>
          </p:cNvPicPr>
          <p:nvPr userDrawn="1"/>
        </p:nvPicPr>
        <p:blipFill>
          <a:blip r:embed="rId14"/>
          <a:stretch>
            <a:fillRect/>
          </a:stretch>
        </p:blipFill>
        <p:spPr>
          <a:xfrm>
            <a:off x="8475870" y="6371623"/>
            <a:ext cx="3375991" cy="397761"/>
          </a:xfrm>
          <a:prstGeom prst="rect">
            <a:avLst/>
          </a:prstGeom>
        </p:spPr>
      </p:pic>
      <p:pic>
        <p:nvPicPr>
          <p:cNvPr id="9" name="Picture 8">
            <a:extLst>
              <a:ext uri="{FF2B5EF4-FFF2-40B4-BE49-F238E27FC236}">
                <a16:creationId xmlns:a16="http://schemas.microsoft.com/office/drawing/2014/main" id="{40BB43DD-26C9-6F83-BCC3-A95F6B73C3B8}"/>
              </a:ext>
            </a:extLst>
          </p:cNvPr>
          <p:cNvPicPr>
            <a:picLocks noChangeAspect="1"/>
          </p:cNvPicPr>
          <p:nvPr userDrawn="1"/>
        </p:nvPicPr>
        <p:blipFill>
          <a:blip r:embed="rId15">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2078164493"/>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customXml" Target="../ink/ink9.xml"/><Relationship Id="rId21" Type="http://schemas.openxmlformats.org/officeDocument/2006/relationships/image" Target="../media/image4.png"/><Relationship Id="rId34" Type="http://schemas.openxmlformats.org/officeDocument/2006/relationships/customXml" Target="../ink/ink26.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7" Type="http://schemas.openxmlformats.org/officeDocument/2006/relationships/image" Target="../media/image4.jpeg"/><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5" Type="http://schemas.openxmlformats.org/officeDocument/2006/relationships/customXml" Target="../ink/ink27.xml"/></Relationships>
</file>

<file path=ppt/slides/_rels/slide1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tiff"/></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46.tiff"/><Relationship Id="rId4" Type="http://schemas.openxmlformats.org/officeDocument/2006/relationships/image" Target="../media/image41.tif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6.tiff"/><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customXml" Target="../ink/ink30.xml"/><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customXml" Target="../ink/ink32.xml"/><Relationship Id="rId17" Type="http://schemas.openxmlformats.org/officeDocument/2006/relationships/image" Target="../media/image28.png"/><Relationship Id="rId2" Type="http://schemas.openxmlformats.org/officeDocument/2006/relationships/image" Target="../media/image20.png"/><Relationship Id="rId16" Type="http://schemas.openxmlformats.org/officeDocument/2006/relationships/customXml" Target="../ink/ink34.xml"/><Relationship Id="rId1" Type="http://schemas.openxmlformats.org/officeDocument/2006/relationships/slideLayout" Target="../slideLayouts/slideLayout4.xml"/><Relationship Id="rId6" Type="http://schemas.openxmlformats.org/officeDocument/2006/relationships/customXml" Target="../ink/ink29.xm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customXml" Target="../ink/ink31.xml"/><Relationship Id="rId4" Type="http://schemas.openxmlformats.org/officeDocument/2006/relationships/customXml" Target="../ink/ink28.xml"/><Relationship Id="rId9" Type="http://schemas.openxmlformats.org/officeDocument/2006/relationships/image" Target="../media/image24.png"/><Relationship Id="rId14" Type="http://schemas.openxmlformats.org/officeDocument/2006/relationships/customXml" Target="../ink/ink33.xml"/></Relationships>
</file>

<file path=ppt/slides/_rels/slide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customXml" Target="../ink/ink39.xml"/><Relationship Id="rId3" Type="http://schemas.openxmlformats.org/officeDocument/2006/relationships/image" Target="../media/image32.png"/><Relationship Id="rId7" Type="http://schemas.openxmlformats.org/officeDocument/2006/relationships/customXml" Target="../ink/ink36.xml"/><Relationship Id="rId12" Type="http://schemas.openxmlformats.org/officeDocument/2006/relationships/image" Target="../media/image37.png"/><Relationship Id="rId2" Type="http://schemas.openxmlformats.org/officeDocument/2006/relationships/image" Target="../media/image31.png"/><Relationship Id="rId16"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customXml" Target="../ink/ink38.xml"/><Relationship Id="rId5" Type="http://schemas.openxmlformats.org/officeDocument/2006/relationships/customXml" Target="../ink/ink35.xml"/><Relationship Id="rId15" Type="http://schemas.openxmlformats.org/officeDocument/2006/relationships/customXml" Target="../ink/ink40.xml"/><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customXml" Target="../ink/ink37.xml"/><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10451" y="1861259"/>
            <a:ext cx="5872060" cy="1860207"/>
          </a:xfrm>
        </p:spPr>
        <p:txBody>
          <a:bodyPr anchor="ctr">
            <a:normAutofit fontScale="90000"/>
          </a:bodyPr>
          <a:lstStyle/>
          <a:p>
            <a:r>
              <a:rPr lang="uk-UA" dirty="0">
                <a:latin typeface="Times New Roman" panose="02020603050405020304" pitchFamily="18" charset="0"/>
                <a:cs typeface="Times New Roman" panose="02020603050405020304" pitchFamily="18" charset="0"/>
              </a:rPr>
              <a:t>Класифікація рівня задоволеності пасажирів авіакомпанією</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1"/>
          </p:nvPr>
        </p:nvSpPr>
        <p:spPr>
          <a:xfrm>
            <a:off x="6287788" y="4066637"/>
            <a:ext cx="5181600" cy="2616956"/>
          </a:xfrm>
        </p:spPr>
        <p:txBody>
          <a:bodyPr>
            <a:normAutofit/>
          </a:bodyPr>
          <a:lstStyle/>
          <a:p>
            <a:pPr marL="0" indent="0">
              <a:buNone/>
            </a:pPr>
            <a:r>
              <a:rPr lang="uk-UA" dirty="0" err="1">
                <a:latin typeface="Times New Roman" panose="02020603050405020304" pitchFamily="18" charset="0"/>
                <a:cs typeface="Times New Roman" panose="02020603050405020304" pitchFamily="18" charset="0"/>
              </a:rPr>
              <a:t>Сідак</a:t>
            </a:r>
            <a:r>
              <a:rPr lang="uk-UA" dirty="0">
                <a:latin typeface="Times New Roman" panose="02020603050405020304" pitchFamily="18" charset="0"/>
                <a:cs typeface="Times New Roman" panose="02020603050405020304" pitchFamily="18" charset="0"/>
              </a:rPr>
              <a:t> </a:t>
            </a:r>
            <a:r>
              <a:rPr lang="uk-UA" dirty="0" err="1">
                <a:latin typeface="Times New Roman" panose="02020603050405020304" pitchFamily="18" charset="0"/>
                <a:cs typeface="Times New Roman" panose="02020603050405020304" pitchFamily="18" charset="0"/>
              </a:rPr>
              <a:t>Кирил</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01.06.2023</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cxnSp>
        <p:nvCxnSpPr>
          <p:cNvPr id="33" name="Прямая соединительная линия 32">
            <a:extLst>
              <a:ext uri="{FF2B5EF4-FFF2-40B4-BE49-F238E27FC236}">
                <a16:creationId xmlns:a16="http://schemas.microsoft.com/office/drawing/2014/main" id="{C90389E6-285F-385E-6442-49D671BEC6AB}"/>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descr="How to Give a Presentation During a Meeting (Without Screwing Up)">
            <a:extLst>
              <a:ext uri="{FF2B5EF4-FFF2-40B4-BE49-F238E27FC236}">
                <a16:creationId xmlns:a16="http://schemas.microsoft.com/office/drawing/2014/main" id="{6279FD91-DAD9-8F0D-4DCD-FD675A85C7C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726" y="1511658"/>
            <a:ext cx="6182926" cy="397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uk-UA" dirty="0"/>
              <a:t>МОДЕЛЬ </a:t>
            </a:r>
            <a:r>
              <a:rPr lang="en-US" dirty="0"/>
              <a:t>3</a:t>
            </a:r>
            <a:r>
              <a:rPr lang="uk-UA" dirty="0"/>
              <a:t> </a:t>
            </a:r>
            <a:r>
              <a:rPr lang="en-US" dirty="0"/>
              <a:t>- </a:t>
            </a:r>
            <a:r>
              <a:rPr lang="uk-UA" dirty="0"/>
              <a:t>РЕЗУЛЬТАТИ</a:t>
            </a:r>
            <a:r>
              <a:rPr lang="en-US" dirty="0"/>
              <a:t> &amp; </a:t>
            </a:r>
            <a:r>
              <a:rPr lang="uk-UA" dirty="0"/>
              <a:t>НАСЛІДКИ</a:t>
            </a:r>
            <a:endParaRPr lang="en-US" dirty="0"/>
          </a:p>
        </p:txBody>
      </p:sp>
      <p:cxnSp>
        <p:nvCxnSpPr>
          <p:cNvPr id="5" name="Прямая соединительная линия 4">
            <a:extLst>
              <a:ext uri="{FF2B5EF4-FFF2-40B4-BE49-F238E27FC236}">
                <a16:creationId xmlns:a16="http://schemas.microsoft.com/office/drawing/2014/main" id="{0E1D91C7-90C3-8159-401A-8D77CFBC12A1}"/>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FD87226-AB84-1F48-81FD-24A4AB7B676C}"/>
              </a:ext>
            </a:extLst>
          </p:cNvPr>
          <p:cNvPicPr>
            <a:picLocks noChangeAspect="1"/>
          </p:cNvPicPr>
          <p:nvPr/>
        </p:nvPicPr>
        <p:blipFill>
          <a:blip r:embed="rId2"/>
          <a:stretch>
            <a:fillRect/>
          </a:stretch>
        </p:blipFill>
        <p:spPr>
          <a:xfrm>
            <a:off x="838200" y="1445595"/>
            <a:ext cx="4626685" cy="2654370"/>
          </a:xfrm>
          <a:prstGeom prst="rect">
            <a:avLst/>
          </a:prstGeom>
        </p:spPr>
      </p:pic>
      <p:pic>
        <p:nvPicPr>
          <p:cNvPr id="10" name="Picture 9">
            <a:extLst>
              <a:ext uri="{FF2B5EF4-FFF2-40B4-BE49-F238E27FC236}">
                <a16:creationId xmlns:a16="http://schemas.microsoft.com/office/drawing/2014/main" id="{8BAD9498-E6D6-4205-3FAE-BFE032514493}"/>
              </a:ext>
            </a:extLst>
          </p:cNvPr>
          <p:cNvPicPr>
            <a:picLocks noChangeAspect="1"/>
          </p:cNvPicPr>
          <p:nvPr/>
        </p:nvPicPr>
        <p:blipFill>
          <a:blip r:embed="rId3"/>
          <a:stretch>
            <a:fillRect/>
          </a:stretch>
        </p:blipFill>
        <p:spPr>
          <a:xfrm>
            <a:off x="1351197" y="4140200"/>
            <a:ext cx="3670300" cy="2717800"/>
          </a:xfrm>
          <a:prstGeom prst="rect">
            <a:avLst/>
          </a:prstGeom>
        </p:spPr>
      </p:pic>
      <p:pic>
        <p:nvPicPr>
          <p:cNvPr id="11" name="Picture 10">
            <a:extLst>
              <a:ext uri="{FF2B5EF4-FFF2-40B4-BE49-F238E27FC236}">
                <a16:creationId xmlns:a16="http://schemas.microsoft.com/office/drawing/2014/main" id="{517FA17B-797E-5E68-F36A-0C18DF5BF9B6}"/>
              </a:ext>
            </a:extLst>
          </p:cNvPr>
          <p:cNvPicPr>
            <a:picLocks noChangeAspect="1"/>
          </p:cNvPicPr>
          <p:nvPr/>
        </p:nvPicPr>
        <p:blipFill>
          <a:blip r:embed="rId4"/>
          <a:stretch>
            <a:fillRect/>
          </a:stretch>
        </p:blipFill>
        <p:spPr>
          <a:xfrm>
            <a:off x="7530062" y="1581375"/>
            <a:ext cx="3794835" cy="3551393"/>
          </a:xfrm>
          <a:prstGeom prst="rect">
            <a:avLst/>
          </a:prstGeom>
        </p:spPr>
      </p:pic>
    </p:spTree>
    <p:extLst>
      <p:ext uri="{BB962C8B-B14F-4D97-AF65-F5344CB8AC3E}">
        <p14:creationId xmlns:p14="http://schemas.microsoft.com/office/powerpoint/2010/main" val="206549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uk-UA" dirty="0"/>
              <a:t>ПОРІВНЯННЯ МОДЕЛЕЙ</a:t>
            </a:r>
            <a:endParaRPr lang="en-US" dirty="0"/>
          </a:p>
        </p:txBody>
      </p:sp>
      <p:cxnSp>
        <p:nvCxnSpPr>
          <p:cNvPr id="6" name="Прямая соединительная линия 5">
            <a:extLst>
              <a:ext uri="{FF2B5EF4-FFF2-40B4-BE49-F238E27FC236}">
                <a16:creationId xmlns:a16="http://schemas.microsoft.com/office/drawing/2014/main" id="{6E7D938B-9BCD-B0ED-FB3D-B4B9A3D906CF}"/>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FB8BA98-8D0C-26F7-FCEC-7AC49B64573D}"/>
              </a:ext>
            </a:extLst>
          </p:cNvPr>
          <p:cNvPicPr>
            <a:picLocks noChangeAspect="1"/>
          </p:cNvPicPr>
          <p:nvPr/>
        </p:nvPicPr>
        <p:blipFill>
          <a:blip r:embed="rId2"/>
          <a:stretch>
            <a:fillRect/>
          </a:stretch>
        </p:blipFill>
        <p:spPr>
          <a:xfrm>
            <a:off x="1317917" y="1465348"/>
            <a:ext cx="9556167" cy="1231819"/>
          </a:xfrm>
          <a:prstGeom prst="rect">
            <a:avLst/>
          </a:prstGeom>
        </p:spPr>
      </p:pic>
      <p:pic>
        <p:nvPicPr>
          <p:cNvPr id="16" name="Picture 15">
            <a:extLst>
              <a:ext uri="{FF2B5EF4-FFF2-40B4-BE49-F238E27FC236}">
                <a16:creationId xmlns:a16="http://schemas.microsoft.com/office/drawing/2014/main" id="{29AC5B65-7765-DD69-5671-6F3A2A3FAF04}"/>
              </a:ext>
            </a:extLst>
          </p:cNvPr>
          <p:cNvPicPr>
            <a:picLocks noChangeAspect="1"/>
          </p:cNvPicPr>
          <p:nvPr/>
        </p:nvPicPr>
        <p:blipFill>
          <a:blip r:embed="rId3"/>
          <a:stretch>
            <a:fillRect/>
          </a:stretch>
        </p:blipFill>
        <p:spPr>
          <a:xfrm>
            <a:off x="4577320" y="3183938"/>
            <a:ext cx="3373801" cy="3157369"/>
          </a:xfrm>
          <a:prstGeom prst="rect">
            <a:avLst/>
          </a:prstGeom>
        </p:spPr>
      </p:pic>
      <p:pic>
        <p:nvPicPr>
          <p:cNvPr id="17" name="Picture 16">
            <a:extLst>
              <a:ext uri="{FF2B5EF4-FFF2-40B4-BE49-F238E27FC236}">
                <a16:creationId xmlns:a16="http://schemas.microsoft.com/office/drawing/2014/main" id="{1846BCAE-B6DF-BD01-7B13-039B1F1E3666}"/>
              </a:ext>
            </a:extLst>
          </p:cNvPr>
          <p:cNvPicPr>
            <a:picLocks noChangeAspect="1"/>
          </p:cNvPicPr>
          <p:nvPr/>
        </p:nvPicPr>
        <p:blipFill>
          <a:blip r:embed="rId4"/>
          <a:stretch>
            <a:fillRect/>
          </a:stretch>
        </p:blipFill>
        <p:spPr>
          <a:xfrm>
            <a:off x="8287560" y="3181218"/>
            <a:ext cx="3404681" cy="3186268"/>
          </a:xfrm>
          <a:prstGeom prst="rect">
            <a:avLst/>
          </a:prstGeom>
        </p:spPr>
      </p:pic>
      <p:pic>
        <p:nvPicPr>
          <p:cNvPr id="18" name="Picture 17">
            <a:extLst>
              <a:ext uri="{FF2B5EF4-FFF2-40B4-BE49-F238E27FC236}">
                <a16:creationId xmlns:a16="http://schemas.microsoft.com/office/drawing/2014/main" id="{6CBBEBC3-F6AC-A1CE-2F21-24B28E6DF2B4}"/>
              </a:ext>
            </a:extLst>
          </p:cNvPr>
          <p:cNvPicPr>
            <a:picLocks noChangeAspect="1"/>
          </p:cNvPicPr>
          <p:nvPr/>
        </p:nvPicPr>
        <p:blipFill>
          <a:blip r:embed="rId5"/>
          <a:stretch>
            <a:fillRect/>
          </a:stretch>
        </p:blipFill>
        <p:spPr>
          <a:xfrm>
            <a:off x="867103" y="3181218"/>
            <a:ext cx="3373778" cy="3157347"/>
          </a:xfrm>
          <a:prstGeom prst="rect">
            <a:avLst/>
          </a:prstGeom>
        </p:spPr>
      </p:pic>
    </p:spTree>
    <p:extLst>
      <p:ext uri="{BB962C8B-B14F-4D97-AF65-F5344CB8AC3E}">
        <p14:creationId xmlns:p14="http://schemas.microsoft.com/office/powerpoint/2010/main" val="2161130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uk-UA" dirty="0"/>
              <a:t>ВИБІР ОПТИМАЛЬНОЇ МОДЕЛІ</a:t>
            </a:r>
            <a:endParaRPr lang="en-US" dirty="0"/>
          </a:p>
        </p:txBody>
      </p:sp>
      <p:cxnSp>
        <p:nvCxnSpPr>
          <p:cNvPr id="6" name="Прямая соединительная линия 5">
            <a:extLst>
              <a:ext uri="{FF2B5EF4-FFF2-40B4-BE49-F238E27FC236}">
                <a16:creationId xmlns:a16="http://schemas.microsoft.com/office/drawing/2014/main" id="{6E7D938B-9BCD-B0ED-FB3D-B4B9A3D906CF}"/>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230B00-91CF-F09A-2554-D6B8DA2869BE}"/>
              </a:ext>
            </a:extLst>
          </p:cNvPr>
          <p:cNvSpPr txBox="1"/>
          <p:nvPr/>
        </p:nvSpPr>
        <p:spPr>
          <a:xfrm>
            <a:off x="867103" y="1690688"/>
            <a:ext cx="6097604" cy="2585323"/>
          </a:xfrm>
          <a:prstGeom prst="rect">
            <a:avLst/>
          </a:prstGeom>
          <a:noFill/>
        </p:spPr>
        <p:txBody>
          <a:bodyPr wrap="square">
            <a:spAutoFit/>
          </a:bodyPr>
          <a:lstStyle/>
          <a:p>
            <a:pPr algn="just"/>
            <a:r>
              <a:rPr lang="ru-RU" dirty="0" err="1">
                <a:effectLst/>
                <a:latin typeface="Times New Roman" panose="02020603050405020304" pitchFamily="18" charset="0"/>
              </a:rPr>
              <a:t>Отже</a:t>
            </a:r>
            <a:r>
              <a:rPr lang="ru-RU" dirty="0">
                <a:effectLst/>
                <a:latin typeface="Times New Roman" panose="02020603050405020304" pitchFamily="18" charset="0"/>
              </a:rPr>
              <a:t>, </a:t>
            </a:r>
            <a:r>
              <a:rPr lang="ru-RU" dirty="0" err="1">
                <a:effectLst/>
                <a:latin typeface="Times New Roman" panose="02020603050405020304" pitchFamily="18" charset="0"/>
              </a:rPr>
              <a:t>бачимо</a:t>
            </a:r>
            <a:r>
              <a:rPr lang="ru-RU" dirty="0">
                <a:effectLst/>
                <a:latin typeface="Times New Roman" panose="02020603050405020304" pitchFamily="18" charset="0"/>
              </a:rPr>
              <a:t>, </a:t>
            </a:r>
            <a:r>
              <a:rPr lang="ru-RU" dirty="0" err="1">
                <a:effectLst/>
                <a:latin typeface="Times New Roman" panose="02020603050405020304" pitchFamily="18" charset="0"/>
              </a:rPr>
              <a:t>що</a:t>
            </a:r>
            <a:r>
              <a:rPr lang="ru-RU" dirty="0">
                <a:effectLst/>
                <a:latin typeface="Times New Roman" panose="02020603050405020304" pitchFamily="18" charset="0"/>
              </a:rPr>
              <a:t> по </a:t>
            </a:r>
            <a:r>
              <a:rPr lang="ru-RU" dirty="0" err="1">
                <a:effectLst/>
                <a:latin typeface="Times New Roman" panose="02020603050405020304" pitchFamily="18" charset="0"/>
              </a:rPr>
              <a:t>всім</a:t>
            </a:r>
            <a:r>
              <a:rPr lang="ru-RU" dirty="0">
                <a:effectLst/>
                <a:latin typeface="Times New Roman" panose="02020603050405020304" pitchFamily="18" charset="0"/>
              </a:rPr>
              <a:t> метрикам </a:t>
            </a:r>
            <a:r>
              <a:rPr lang="ru-RU" dirty="0" err="1">
                <a:effectLst/>
                <a:latin typeface="Times New Roman" panose="02020603050405020304" pitchFamily="18" charset="0"/>
              </a:rPr>
              <a:t>оптимальним</a:t>
            </a:r>
            <a:r>
              <a:rPr lang="ru-RU" dirty="0">
                <a:effectLst/>
                <a:latin typeface="Times New Roman" panose="02020603050405020304" pitchFamily="18" charset="0"/>
              </a:rPr>
              <a:t> </a:t>
            </a:r>
            <a:r>
              <a:rPr lang="en-GB" dirty="0">
                <a:effectLst/>
                <a:latin typeface="Times New Roman" panose="02020603050405020304" pitchFamily="18" charset="0"/>
              </a:rPr>
              <a:t>Random Forest Classifier, </a:t>
            </a:r>
            <a:r>
              <a:rPr lang="ru-RU" dirty="0" err="1">
                <a:effectLst/>
                <a:latin typeface="Times New Roman" panose="02020603050405020304" pitchFamily="18" charset="0"/>
              </a:rPr>
              <a:t>який</a:t>
            </a:r>
            <a:r>
              <a:rPr lang="ru-RU" dirty="0">
                <a:effectLst/>
                <a:latin typeface="Times New Roman" panose="02020603050405020304" pitchFamily="18" charset="0"/>
              </a:rPr>
              <a:t> до того ж </a:t>
            </a:r>
            <a:r>
              <a:rPr lang="ru-RU" dirty="0" err="1">
                <a:effectLst/>
                <a:latin typeface="Times New Roman" panose="02020603050405020304" pitchFamily="18" charset="0"/>
              </a:rPr>
              <a:t>є</a:t>
            </a:r>
            <a:r>
              <a:rPr lang="ru-RU" dirty="0">
                <a:effectLst/>
                <a:latin typeface="Times New Roman" panose="02020603050405020304" pitchFamily="18" charset="0"/>
              </a:rPr>
              <a:t> </a:t>
            </a:r>
            <a:r>
              <a:rPr lang="ru-RU" dirty="0" err="1">
                <a:effectLst/>
                <a:latin typeface="Times New Roman" panose="02020603050405020304" pitchFamily="18" charset="0"/>
              </a:rPr>
              <a:t>прийнятним</a:t>
            </a:r>
            <a:r>
              <a:rPr lang="ru-RU" dirty="0">
                <a:effectLst/>
                <a:latin typeface="Times New Roman" panose="02020603050405020304" pitchFamily="18" charset="0"/>
              </a:rPr>
              <a:t> з точки </a:t>
            </a:r>
            <a:r>
              <a:rPr lang="ru-RU" dirty="0" err="1">
                <a:effectLst/>
                <a:latin typeface="Times New Roman" panose="02020603050405020304" pitchFamily="18" charset="0"/>
              </a:rPr>
              <a:t>зору</a:t>
            </a:r>
            <a:r>
              <a:rPr lang="ru-RU" dirty="0">
                <a:effectLst/>
                <a:latin typeface="Times New Roman" panose="02020603050405020304" pitchFamily="18" charset="0"/>
              </a:rPr>
              <a:t> часу та </a:t>
            </a:r>
            <a:r>
              <a:rPr lang="ru-RU" dirty="0" err="1">
                <a:effectLst/>
                <a:latin typeface="Times New Roman" panose="02020603050405020304" pitchFamily="18" charset="0"/>
              </a:rPr>
              <a:t>складності</a:t>
            </a:r>
            <a:r>
              <a:rPr lang="ru-RU" dirty="0">
                <a:effectLst/>
                <a:latin typeface="Times New Roman" panose="02020603050405020304" pitchFamily="18" charset="0"/>
              </a:rPr>
              <a:t> </a:t>
            </a:r>
            <a:r>
              <a:rPr lang="ru-RU" dirty="0" err="1">
                <a:effectLst/>
                <a:latin typeface="Times New Roman" panose="02020603050405020304" pitchFamily="18" charset="0"/>
              </a:rPr>
              <a:t>обчислень</a:t>
            </a:r>
            <a:r>
              <a:rPr lang="ru-RU" dirty="0">
                <a:effectLst/>
                <a:latin typeface="Times New Roman" panose="02020603050405020304" pitchFamily="18" charset="0"/>
              </a:rPr>
              <a:t>. </a:t>
            </a:r>
            <a:r>
              <a:rPr lang="en-GB" dirty="0">
                <a:effectLst/>
                <a:latin typeface="Times New Roman" panose="02020603050405020304" pitchFamily="18" charset="0"/>
              </a:rPr>
              <a:t>KNN </a:t>
            </a:r>
            <a:r>
              <a:rPr lang="ru-RU" dirty="0" err="1">
                <a:effectLst/>
                <a:latin typeface="Times New Roman" panose="02020603050405020304" pitchFamily="18" charset="0"/>
              </a:rPr>
              <a:t>також</a:t>
            </a:r>
            <a:r>
              <a:rPr lang="ru-RU" dirty="0">
                <a:effectLst/>
                <a:latin typeface="Times New Roman" panose="02020603050405020304" pitchFamily="18" charset="0"/>
              </a:rPr>
              <a:t> </a:t>
            </a:r>
            <a:r>
              <a:rPr lang="ru-RU" dirty="0" err="1">
                <a:effectLst/>
                <a:latin typeface="Times New Roman" panose="02020603050405020304" pitchFamily="18" charset="0"/>
              </a:rPr>
              <a:t>має</a:t>
            </a:r>
            <a:r>
              <a:rPr lang="ru-RU" dirty="0">
                <a:effectLst/>
                <a:latin typeface="Times New Roman" panose="02020603050405020304" pitchFamily="18" charset="0"/>
              </a:rPr>
              <a:t> </a:t>
            </a:r>
            <a:r>
              <a:rPr lang="ru-RU" dirty="0" err="1">
                <a:effectLst/>
                <a:latin typeface="Times New Roman" panose="02020603050405020304" pitchFamily="18" charset="0"/>
              </a:rPr>
              <a:t>високі</a:t>
            </a:r>
            <a:r>
              <a:rPr lang="ru-RU" dirty="0">
                <a:effectLst/>
                <a:latin typeface="Times New Roman" panose="02020603050405020304" pitchFamily="18" charset="0"/>
              </a:rPr>
              <a:t> </a:t>
            </a:r>
            <a:r>
              <a:rPr lang="ru-RU" dirty="0" err="1">
                <a:effectLst/>
                <a:latin typeface="Times New Roman" panose="02020603050405020304" pitchFamily="18" charset="0"/>
              </a:rPr>
              <a:t>показники</a:t>
            </a:r>
            <a:r>
              <a:rPr lang="ru-RU" dirty="0">
                <a:effectLst/>
                <a:latin typeface="Times New Roman" panose="02020603050405020304" pitchFamily="18" charset="0"/>
              </a:rPr>
              <a:t> та </a:t>
            </a:r>
            <a:r>
              <a:rPr lang="ru-RU" dirty="0" err="1">
                <a:effectLst/>
                <a:latin typeface="Times New Roman" panose="02020603050405020304" pitchFamily="18" charset="0"/>
              </a:rPr>
              <a:t>є</a:t>
            </a:r>
            <a:r>
              <a:rPr lang="ru-RU" dirty="0">
                <a:effectLst/>
                <a:latin typeface="Times New Roman" panose="02020603050405020304" pitchFamily="18" charset="0"/>
              </a:rPr>
              <a:t> </a:t>
            </a:r>
            <a:r>
              <a:rPr lang="ru-RU" dirty="0" err="1">
                <a:effectLst/>
                <a:latin typeface="Times New Roman" panose="02020603050405020304" pitchFamily="18" charset="0"/>
              </a:rPr>
              <a:t>більш</a:t>
            </a:r>
            <a:r>
              <a:rPr lang="ru-RU" dirty="0">
                <a:effectLst/>
                <a:latin typeface="Times New Roman" panose="02020603050405020304" pitchFamily="18" charset="0"/>
              </a:rPr>
              <a:t> </a:t>
            </a:r>
            <a:r>
              <a:rPr lang="ru-RU" dirty="0" err="1">
                <a:effectLst/>
                <a:latin typeface="Times New Roman" panose="02020603050405020304" pitchFamily="18" charset="0"/>
              </a:rPr>
              <a:t>інтерпретабельним</a:t>
            </a:r>
            <a:r>
              <a:rPr lang="ru-RU" dirty="0">
                <a:effectLst/>
                <a:latin typeface="Times New Roman" panose="02020603050405020304" pitchFamily="18" charset="0"/>
              </a:rPr>
              <a:t> і </a:t>
            </a:r>
            <a:r>
              <a:rPr lang="ru-RU" dirty="0" err="1">
                <a:effectLst/>
                <a:latin typeface="Times New Roman" panose="02020603050405020304" pitchFamily="18" charset="0"/>
              </a:rPr>
              <a:t>швидшим</a:t>
            </a:r>
            <a:r>
              <a:rPr lang="ru-RU" dirty="0">
                <a:effectLst/>
                <a:latin typeface="Times New Roman" panose="02020603050405020304" pitchFamily="18" charset="0"/>
              </a:rPr>
              <a:t> при </a:t>
            </a:r>
            <a:r>
              <a:rPr lang="ru-RU" dirty="0" err="1">
                <a:effectLst/>
                <a:latin typeface="Times New Roman" panose="02020603050405020304" pitchFamily="18" charset="0"/>
              </a:rPr>
              <a:t>цьому</a:t>
            </a:r>
            <a:r>
              <a:rPr lang="ru-RU" dirty="0">
                <a:effectLst/>
                <a:latin typeface="Times New Roman" panose="02020603050405020304" pitchFamily="18" charset="0"/>
              </a:rPr>
              <a:t>. </a:t>
            </a:r>
            <a:r>
              <a:rPr lang="ru-RU" dirty="0" err="1">
                <a:effectLst/>
                <a:latin typeface="Times New Roman" panose="02020603050405020304" pitchFamily="18" charset="0"/>
              </a:rPr>
              <a:t>Логістична</a:t>
            </a:r>
            <a:r>
              <a:rPr lang="ru-RU" dirty="0">
                <a:effectLst/>
                <a:latin typeface="Times New Roman" panose="02020603050405020304" pitchFamily="18" charset="0"/>
              </a:rPr>
              <a:t> </a:t>
            </a:r>
            <a:r>
              <a:rPr lang="ru-RU" dirty="0" err="1">
                <a:effectLst/>
                <a:latin typeface="Times New Roman" panose="02020603050405020304" pitchFamily="18" charset="0"/>
              </a:rPr>
              <a:t>регресія</a:t>
            </a:r>
            <a:r>
              <a:rPr lang="ru-RU" dirty="0">
                <a:effectLst/>
                <a:latin typeface="Times New Roman" panose="02020603050405020304" pitchFamily="18" charset="0"/>
              </a:rPr>
              <a:t> </a:t>
            </a:r>
            <a:r>
              <a:rPr lang="ru-RU" dirty="0" err="1">
                <a:effectLst/>
                <a:latin typeface="Times New Roman" panose="02020603050405020304" pitchFamily="18" charset="0"/>
              </a:rPr>
              <a:t>демонструє</a:t>
            </a:r>
            <a:r>
              <a:rPr lang="ru-RU" dirty="0">
                <a:effectLst/>
                <a:latin typeface="Times New Roman" panose="02020603050405020304" pitchFamily="18" charset="0"/>
              </a:rPr>
              <a:t> </a:t>
            </a:r>
            <a:r>
              <a:rPr lang="ru-RU" dirty="0" err="1">
                <a:effectLst/>
                <a:latin typeface="Times New Roman" panose="02020603050405020304" pitchFamily="18" charset="0"/>
              </a:rPr>
              <a:t>найгірші</a:t>
            </a:r>
            <a:r>
              <a:rPr lang="ru-RU" dirty="0">
                <a:effectLst/>
                <a:latin typeface="Times New Roman" panose="02020603050405020304" pitchFamily="18" charset="0"/>
              </a:rPr>
              <a:t> </a:t>
            </a:r>
            <a:r>
              <a:rPr lang="ru-RU" dirty="0" err="1">
                <a:effectLst/>
                <a:latin typeface="Times New Roman" panose="02020603050405020304" pitchFamily="18" charset="0"/>
              </a:rPr>
              <a:t>результати</a:t>
            </a:r>
            <a:r>
              <a:rPr lang="ru-RU" dirty="0">
                <a:effectLst/>
                <a:latin typeface="Times New Roman" panose="02020603050405020304" pitchFamily="18" charset="0"/>
              </a:rPr>
              <a:t>, </a:t>
            </a:r>
            <a:r>
              <a:rPr lang="ru-RU" dirty="0" err="1">
                <a:effectLst/>
                <a:latin typeface="Times New Roman" panose="02020603050405020304" pitchFamily="18" charset="0"/>
              </a:rPr>
              <a:t>які</a:t>
            </a:r>
            <a:r>
              <a:rPr lang="ru-RU" dirty="0">
                <a:effectLst/>
                <a:latin typeface="Times New Roman" panose="02020603050405020304" pitchFamily="18" charset="0"/>
              </a:rPr>
              <a:t> </a:t>
            </a:r>
            <a:r>
              <a:rPr lang="ru-RU" dirty="0" err="1">
                <a:effectLst/>
                <a:latin typeface="Times New Roman" panose="02020603050405020304" pitchFamily="18" charset="0"/>
              </a:rPr>
              <a:t>є</a:t>
            </a:r>
            <a:r>
              <a:rPr lang="ru-RU" dirty="0">
                <a:effectLst/>
                <a:latin typeface="Times New Roman" panose="02020603050405020304" pitchFamily="18" charset="0"/>
              </a:rPr>
              <a:t> </a:t>
            </a:r>
            <a:r>
              <a:rPr lang="ru-RU" dirty="0" err="1">
                <a:effectLst/>
                <a:latin typeface="Times New Roman" panose="02020603050405020304" pitchFamily="18" charset="0"/>
              </a:rPr>
              <a:t>непоганими</a:t>
            </a:r>
            <a:r>
              <a:rPr lang="ru-RU" dirty="0">
                <a:effectLst/>
                <a:latin typeface="Times New Roman" panose="02020603050405020304" pitchFamily="18" charset="0"/>
              </a:rPr>
              <a:t>, </a:t>
            </a:r>
            <a:r>
              <a:rPr lang="ru-RU" dirty="0" err="1">
                <a:effectLst/>
                <a:latin typeface="Times New Roman" panose="02020603050405020304" pitchFamily="18" charset="0"/>
              </a:rPr>
              <a:t>проте</a:t>
            </a:r>
            <a:r>
              <a:rPr lang="ru-RU" dirty="0">
                <a:effectLst/>
                <a:latin typeface="Times New Roman" panose="02020603050405020304" pitchFamily="18" charset="0"/>
              </a:rPr>
              <a:t> для </a:t>
            </a:r>
            <a:r>
              <a:rPr lang="ru-RU" dirty="0" err="1">
                <a:effectLst/>
                <a:latin typeface="Times New Roman" panose="02020603050405020304" pitchFamily="18" charset="0"/>
              </a:rPr>
              <a:t>даної</a:t>
            </a:r>
            <a:r>
              <a:rPr lang="ru-RU" dirty="0">
                <a:effectLst/>
                <a:latin typeface="Times New Roman" panose="02020603050405020304" pitchFamily="18" charset="0"/>
              </a:rPr>
              <a:t> </a:t>
            </a:r>
            <a:r>
              <a:rPr lang="ru-RU" dirty="0" err="1">
                <a:effectLst/>
                <a:latin typeface="Times New Roman" panose="02020603050405020304" pitchFamily="18" charset="0"/>
              </a:rPr>
              <a:t>задачі</a:t>
            </a:r>
            <a:r>
              <a:rPr lang="ru-RU" dirty="0">
                <a:effectLst/>
                <a:latin typeface="Times New Roman" panose="02020603050405020304" pitchFamily="18" charset="0"/>
              </a:rPr>
              <a:t> </a:t>
            </a:r>
            <a:r>
              <a:rPr lang="ru-RU" dirty="0" err="1">
                <a:effectLst/>
                <a:latin typeface="Times New Roman" panose="02020603050405020304" pitchFamily="18" charset="0"/>
              </a:rPr>
              <a:t>краще</a:t>
            </a:r>
            <a:r>
              <a:rPr lang="ru-RU" dirty="0">
                <a:effectLst/>
                <a:latin typeface="Times New Roman" panose="02020603050405020304" pitchFamily="18" charset="0"/>
              </a:rPr>
              <a:t> </a:t>
            </a:r>
            <a:r>
              <a:rPr lang="ru-RU" dirty="0" err="1">
                <a:effectLst/>
                <a:latin typeface="Times New Roman" panose="02020603050405020304" pitchFamily="18" charset="0"/>
              </a:rPr>
              <a:t>використовувати</a:t>
            </a:r>
            <a:r>
              <a:rPr lang="ru-RU" dirty="0">
                <a:effectLst/>
                <a:latin typeface="Times New Roman" panose="02020603050405020304" pitchFamily="18" charset="0"/>
              </a:rPr>
              <a:t> </a:t>
            </a:r>
            <a:r>
              <a:rPr lang="ru-RU" dirty="0" err="1">
                <a:effectLst/>
                <a:latin typeface="Times New Roman" panose="02020603050405020304" pitchFamily="18" charset="0"/>
              </a:rPr>
              <a:t>перші</a:t>
            </a:r>
            <a:r>
              <a:rPr lang="ru-RU" dirty="0">
                <a:effectLst/>
                <a:latin typeface="Times New Roman" panose="02020603050405020304" pitchFamily="18" charset="0"/>
              </a:rPr>
              <a:t> два </a:t>
            </a:r>
            <a:r>
              <a:rPr lang="ru-RU" dirty="0" err="1">
                <a:effectLst/>
                <a:latin typeface="Times New Roman" panose="02020603050405020304" pitchFamily="18" charset="0"/>
              </a:rPr>
              <a:t>методи</a:t>
            </a:r>
            <a:r>
              <a:rPr lang="ru-RU" dirty="0">
                <a:effectLst/>
                <a:latin typeface="Times New Roman" panose="02020603050405020304" pitchFamily="18" charset="0"/>
              </a:rPr>
              <a:t>. </a:t>
            </a:r>
            <a:r>
              <a:rPr lang="ru-RU" dirty="0" err="1">
                <a:effectLst/>
                <a:latin typeface="Times New Roman" panose="02020603050405020304" pitchFamily="18" charset="0"/>
              </a:rPr>
              <a:t>Загалом</a:t>
            </a:r>
            <a:r>
              <a:rPr lang="ru-RU" dirty="0">
                <a:effectLst/>
                <a:latin typeface="Times New Roman" panose="02020603050405020304" pitchFamily="18" charset="0"/>
              </a:rPr>
              <a:t> </a:t>
            </a:r>
            <a:r>
              <a:rPr lang="ru-RU" dirty="0" err="1">
                <a:effectLst/>
                <a:latin typeface="Times New Roman" panose="02020603050405020304" pitchFamily="18" charset="0"/>
              </a:rPr>
              <a:t>використання</a:t>
            </a:r>
            <a:r>
              <a:rPr lang="ru-RU" dirty="0">
                <a:effectLst/>
                <a:latin typeface="Times New Roman" panose="02020603050405020304" pitchFamily="18" charset="0"/>
              </a:rPr>
              <a:t> </a:t>
            </a:r>
            <a:r>
              <a:rPr lang="en-GB" dirty="0">
                <a:effectLst/>
                <a:latin typeface="Times New Roman" panose="02020603050405020304" pitchFamily="18" charset="0"/>
              </a:rPr>
              <a:t>Random Forest Classifier </a:t>
            </a:r>
            <a:r>
              <a:rPr lang="ru-RU" dirty="0">
                <a:effectLst/>
                <a:latin typeface="Times New Roman" panose="02020603050405020304" pitchFamily="18" charset="0"/>
              </a:rPr>
              <a:t>для </a:t>
            </a:r>
            <a:r>
              <a:rPr lang="ru-RU" dirty="0" err="1">
                <a:effectLst/>
                <a:latin typeface="Times New Roman" panose="02020603050405020304" pitchFamily="18" charset="0"/>
              </a:rPr>
              <a:t>даної</a:t>
            </a:r>
            <a:r>
              <a:rPr lang="ru-RU" dirty="0">
                <a:effectLst/>
                <a:latin typeface="Times New Roman" panose="02020603050405020304" pitchFamily="18" charset="0"/>
              </a:rPr>
              <a:t> </a:t>
            </a:r>
            <a:r>
              <a:rPr lang="ru-RU" dirty="0" err="1">
                <a:effectLst/>
                <a:latin typeface="Times New Roman" panose="02020603050405020304" pitchFamily="18" charset="0"/>
              </a:rPr>
              <a:t>задачі</a:t>
            </a:r>
            <a:r>
              <a:rPr lang="ru-RU" dirty="0">
                <a:effectLst/>
                <a:latin typeface="Times New Roman" panose="02020603050405020304" pitchFamily="18" charset="0"/>
              </a:rPr>
              <a:t> </a:t>
            </a:r>
            <a:r>
              <a:rPr lang="ru-RU" dirty="0" err="1">
                <a:effectLst/>
                <a:latin typeface="Times New Roman" panose="02020603050405020304" pitchFamily="18" charset="0"/>
              </a:rPr>
              <a:t>є</a:t>
            </a:r>
            <a:r>
              <a:rPr lang="ru-RU" dirty="0">
                <a:effectLst/>
                <a:latin typeface="Times New Roman" panose="02020603050405020304" pitchFamily="18" charset="0"/>
              </a:rPr>
              <a:t>, як на мене, </a:t>
            </a:r>
            <a:r>
              <a:rPr lang="ru-RU" dirty="0" err="1">
                <a:effectLst/>
                <a:latin typeface="Times New Roman" panose="02020603050405020304" pitchFamily="18" charset="0"/>
              </a:rPr>
              <a:t>найбільш</a:t>
            </a:r>
            <a:r>
              <a:rPr lang="ru-RU" dirty="0">
                <a:effectLst/>
                <a:latin typeface="Times New Roman" panose="02020603050405020304" pitchFamily="18" charset="0"/>
              </a:rPr>
              <a:t> </a:t>
            </a:r>
            <a:r>
              <a:rPr lang="ru-RU" dirty="0" err="1">
                <a:effectLst/>
                <a:latin typeface="Times New Roman" panose="02020603050405020304" pitchFamily="18" charset="0"/>
              </a:rPr>
              <a:t>обґрунтованим</a:t>
            </a:r>
            <a:r>
              <a:rPr lang="ru-RU" dirty="0">
                <a:effectLst/>
                <a:latin typeface="Times New Roman" panose="02020603050405020304" pitchFamily="18" charset="0"/>
              </a:rPr>
              <a:t>. </a:t>
            </a:r>
          </a:p>
        </p:txBody>
      </p:sp>
      <p:pic>
        <p:nvPicPr>
          <p:cNvPr id="11" name="Picture 10">
            <a:extLst>
              <a:ext uri="{FF2B5EF4-FFF2-40B4-BE49-F238E27FC236}">
                <a16:creationId xmlns:a16="http://schemas.microsoft.com/office/drawing/2014/main" id="{616954FF-0443-A323-2FA0-9BB52D00BD82}"/>
              </a:ext>
            </a:extLst>
          </p:cNvPr>
          <p:cNvPicPr>
            <a:picLocks noChangeAspect="1"/>
          </p:cNvPicPr>
          <p:nvPr/>
        </p:nvPicPr>
        <p:blipFill>
          <a:blip r:embed="rId2"/>
          <a:stretch>
            <a:fillRect/>
          </a:stretch>
        </p:blipFill>
        <p:spPr>
          <a:xfrm>
            <a:off x="7321644" y="1690688"/>
            <a:ext cx="4032156" cy="3773489"/>
          </a:xfrm>
          <a:prstGeom prst="rect">
            <a:avLst/>
          </a:prstGeom>
        </p:spPr>
      </p:pic>
      <p:graphicFrame>
        <p:nvGraphicFramePr>
          <p:cNvPr id="20" name="Diagram 19">
            <a:extLst>
              <a:ext uri="{FF2B5EF4-FFF2-40B4-BE49-F238E27FC236}">
                <a16:creationId xmlns:a16="http://schemas.microsoft.com/office/drawing/2014/main" id="{EAFEF07F-5116-5A7E-AAF8-30AF63A0E2C9}"/>
              </a:ext>
            </a:extLst>
          </p:cNvPr>
          <p:cNvGraphicFramePr/>
          <p:nvPr>
            <p:extLst>
              <p:ext uri="{D42A27DB-BD31-4B8C-83A1-F6EECF244321}">
                <p14:modId xmlns:p14="http://schemas.microsoft.com/office/powerpoint/2010/main" val="1417504144"/>
              </p:ext>
            </p:extLst>
          </p:nvPr>
        </p:nvGraphicFramePr>
        <p:xfrm>
          <a:off x="838200" y="4327855"/>
          <a:ext cx="3169932" cy="2272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75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uk-UA" dirty="0"/>
              <a:t>ВИСНОВКИ</a:t>
            </a:r>
            <a:endParaRPr lang="en-US" dirty="0"/>
          </a:p>
        </p:txBody>
      </p:sp>
      <p:cxnSp>
        <p:nvCxnSpPr>
          <p:cNvPr id="7" name="Прямая соединительная линия 6">
            <a:extLst>
              <a:ext uri="{FF2B5EF4-FFF2-40B4-BE49-F238E27FC236}">
                <a16:creationId xmlns:a16="http://schemas.microsoft.com/office/drawing/2014/main" id="{E9375200-0729-D45A-5FE7-C2C54D24053D}"/>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Conclusion - Free technology icons">
            <a:extLst>
              <a:ext uri="{FF2B5EF4-FFF2-40B4-BE49-F238E27FC236}">
                <a16:creationId xmlns:a16="http://schemas.microsoft.com/office/drawing/2014/main" id="{9390DD3F-62B2-69E7-59AA-16A4BDBA0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289063" cy="42890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D745AE-E2B9-5E6D-2E61-EDC58E9A480E}"/>
              </a:ext>
            </a:extLst>
          </p:cNvPr>
          <p:cNvSpPr txBox="1"/>
          <p:nvPr/>
        </p:nvSpPr>
        <p:spPr>
          <a:xfrm>
            <a:off x="6096000" y="1690688"/>
            <a:ext cx="5257800" cy="4832092"/>
          </a:xfrm>
          <a:prstGeom prst="rect">
            <a:avLst/>
          </a:prstGeom>
          <a:noFill/>
        </p:spPr>
        <p:txBody>
          <a:bodyPr wrap="square" rtlCol="0">
            <a:spAutoFit/>
          </a:bodyPr>
          <a:lstStyle/>
          <a:p>
            <a:r>
              <a:rPr lang="uk-UA" sz="2200" dirty="0"/>
              <a:t>Отже, задача класифікації пасажирів за рівнем задоволеності авіакомпанією є надзвичайно важливою в сучасному світі, адже авіаперельоти стають все більш невід’ємною частиною нашого життя. Для кожної авіакомпанії такий автоматизований інтелектуальний аналіз має велике значення на дуже конкурентному ринку. На основі проведеного дослідження оптимальним методом виявився </a:t>
            </a:r>
            <a:r>
              <a:rPr lang="en-US" sz="2200" dirty="0"/>
              <a:t>Random Forest Classifier</a:t>
            </a:r>
            <a:r>
              <a:rPr lang="uk-UA" sz="2200" dirty="0"/>
              <a:t>, який показав найкращі результати метрик за прийнятний час навчання.</a:t>
            </a:r>
            <a:endParaRPr lang="en-UA" sz="2200" dirty="0"/>
          </a:p>
        </p:txBody>
      </p:sp>
    </p:spTree>
    <p:extLst>
      <p:ext uri="{BB962C8B-B14F-4D97-AF65-F5344CB8AC3E}">
        <p14:creationId xmlns:p14="http://schemas.microsoft.com/office/powerpoint/2010/main" val="1630123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uk-UA" dirty="0"/>
              <a:t>МЕТА</a:t>
            </a:r>
            <a:endParaRPr lang="en-US" dirty="0"/>
          </a:p>
        </p:txBody>
      </p:sp>
      <p:graphicFrame>
        <p:nvGraphicFramePr>
          <p:cNvPr id="7" name="Content Placeholder 6">
            <a:extLst>
              <a:ext uri="{FF2B5EF4-FFF2-40B4-BE49-F238E27FC236}">
                <a16:creationId xmlns:a16="http://schemas.microsoft.com/office/drawing/2014/main" id="{7C467C4A-700E-844C-3BA0-CCB890D3DE0D}"/>
              </a:ext>
            </a:extLst>
          </p:cNvPr>
          <p:cNvGraphicFramePr>
            <a:graphicFrameLocks noGrp="1"/>
          </p:cNvGraphicFramePr>
          <p:nvPr>
            <p:ph sz="half" idx="1"/>
            <p:extLst>
              <p:ext uri="{D42A27DB-BD31-4B8C-83A1-F6EECF244321}">
                <p14:modId xmlns:p14="http://schemas.microsoft.com/office/powerpoint/2010/main" val="495727800"/>
              </p:ext>
            </p:extLst>
          </p:nvPr>
        </p:nvGraphicFramePr>
        <p:xfrm>
          <a:off x="5365230" y="1630527"/>
          <a:ext cx="5577590" cy="4545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Прямая соединительная линия 5">
            <a:extLst>
              <a:ext uri="{FF2B5EF4-FFF2-40B4-BE49-F238E27FC236}">
                <a16:creationId xmlns:a16="http://schemas.microsoft.com/office/drawing/2014/main" id="{C1249A77-D5D9-BE51-FA38-E57605F0AE82}"/>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2" name="Picture 4" descr="Goal - Free miscellaneous icons">
            <a:extLst>
              <a:ext uri="{FF2B5EF4-FFF2-40B4-BE49-F238E27FC236}">
                <a16:creationId xmlns:a16="http://schemas.microsoft.com/office/drawing/2014/main" id="{DB6890EC-F522-DC09-3369-9AC7951C0C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1" y="1630529"/>
            <a:ext cx="4050743" cy="405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623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uk-UA" dirty="0"/>
              <a:t>ОПИС ЛІТЕРАТУРИ</a:t>
            </a:r>
            <a:endParaRPr lang="en-US" dirty="0"/>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371604"/>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800" dirty="0"/>
          </a:p>
        </p:txBody>
      </p:sp>
      <p:cxnSp>
        <p:nvCxnSpPr>
          <p:cNvPr id="6" name="Прямая соединительная линия 5">
            <a:extLst>
              <a:ext uri="{FF2B5EF4-FFF2-40B4-BE49-F238E27FC236}">
                <a16:creationId xmlns:a16="http://schemas.microsoft.com/office/drawing/2014/main" id="{156B4763-5926-F62B-F78D-200F80CF1228}"/>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74FD978B-DE5A-4CD9-94ED-9730B436D64C}"/>
              </a:ext>
            </a:extLst>
          </p:cNvPr>
          <p:cNvGraphicFramePr/>
          <p:nvPr>
            <p:extLst>
              <p:ext uri="{D42A27DB-BD31-4B8C-83A1-F6EECF244321}">
                <p14:modId xmlns:p14="http://schemas.microsoft.com/office/powerpoint/2010/main" val="582027641"/>
              </p:ext>
            </p:extLst>
          </p:nvPr>
        </p:nvGraphicFramePr>
        <p:xfrm>
          <a:off x="1167284" y="1438430"/>
          <a:ext cx="9857433" cy="5079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0623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10026155" cy="1325563"/>
          </a:xfrm>
        </p:spPr>
        <p:txBody>
          <a:bodyPr anchor="ctr">
            <a:normAutofit/>
          </a:bodyPr>
          <a:lstStyle/>
          <a:p>
            <a:r>
              <a:rPr lang="ru-RU" dirty="0"/>
              <a:t>ОБҐРУНТУВАННЯ ВИБРАНИХ МЕТОДІВ</a:t>
            </a:r>
            <a:endParaRPr lang="en-US" sz="4800" dirty="0"/>
          </a:p>
        </p:txBody>
      </p:sp>
      <p:cxnSp>
        <p:nvCxnSpPr>
          <p:cNvPr id="6" name="Прямая соединительная линия 5">
            <a:extLst>
              <a:ext uri="{FF2B5EF4-FFF2-40B4-BE49-F238E27FC236}">
                <a16:creationId xmlns:a16="http://schemas.microsoft.com/office/drawing/2014/main" id="{1F9A94D2-551A-1065-2244-1FCE09C03264}"/>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98AFE7A2-4B9F-830B-34E9-724DBE7254EB}"/>
              </a:ext>
            </a:extLst>
          </p:cNvPr>
          <p:cNvGraphicFramePr/>
          <p:nvPr>
            <p:extLst>
              <p:ext uri="{D42A27DB-BD31-4B8C-83A1-F6EECF244321}">
                <p14:modId xmlns:p14="http://schemas.microsoft.com/office/powerpoint/2010/main" val="3765993531"/>
              </p:ext>
            </p:extLst>
          </p:nvPr>
        </p:nvGraphicFramePr>
        <p:xfrm>
          <a:off x="1519401" y="1498245"/>
          <a:ext cx="9153197" cy="5359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2859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uk-UA" dirty="0"/>
              <a:t>МОДЕЛЬ 1 – </a:t>
            </a:r>
            <a:r>
              <a:rPr lang="en-US" dirty="0"/>
              <a:t>K-Nearest Neighbors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6728521" y="4519448"/>
                <a:ext cx="4625277" cy="1657514"/>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ct val="150000"/>
                  </a:lnSpc>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libri" panose="020F0502020204030204" pitchFamily="34" charset="0"/>
                        </a:rPr>
                        <m:t>𝑑</m:t>
                      </m:r>
                      <m:d>
                        <m:dPr>
                          <m:ctrlPr>
                            <a:rPr lang="en-US" sz="2400" b="0" i="1" smtClean="0">
                              <a:solidFill>
                                <a:schemeClr val="tx1"/>
                              </a:solidFill>
                              <a:latin typeface="Cambria Math" panose="02040503050406030204" pitchFamily="18" charset="0"/>
                              <a:ea typeface="Calibri" panose="020F0502020204030204" pitchFamily="34" charset="0"/>
                            </a:rPr>
                          </m:ctrlPr>
                        </m:dPr>
                        <m:e>
                          <m:r>
                            <a:rPr lang="en-US" sz="2400" b="0" i="1" smtClean="0">
                              <a:solidFill>
                                <a:schemeClr val="tx1"/>
                              </a:solidFill>
                              <a:latin typeface="Cambria Math" panose="02040503050406030204" pitchFamily="18" charset="0"/>
                              <a:ea typeface="Calibri" panose="020F0502020204030204" pitchFamily="34" charset="0"/>
                            </a:rPr>
                            <m:t>𝑃</m:t>
                          </m:r>
                          <m:r>
                            <a:rPr lang="en-US" sz="2400" b="0" i="1" smtClean="0">
                              <a:solidFill>
                                <a:schemeClr val="tx1"/>
                              </a:solidFill>
                              <a:latin typeface="Cambria Math" panose="02040503050406030204" pitchFamily="18" charset="0"/>
                              <a:ea typeface="Calibri" panose="020F0502020204030204" pitchFamily="34" charset="0"/>
                            </a:rPr>
                            <m:t>, </m:t>
                          </m:r>
                          <m:r>
                            <a:rPr lang="en-US" sz="2400" b="0" i="1" smtClean="0">
                              <a:solidFill>
                                <a:schemeClr val="tx1"/>
                              </a:solidFill>
                              <a:latin typeface="Cambria Math" panose="02040503050406030204" pitchFamily="18" charset="0"/>
                              <a:ea typeface="Calibri" panose="020F0502020204030204" pitchFamily="34" charset="0"/>
                            </a:rPr>
                            <m:t>𝑄</m:t>
                          </m:r>
                        </m:e>
                      </m:d>
                      <m:r>
                        <a:rPr lang="en-US" sz="2400" b="0" i="1" smtClean="0">
                          <a:solidFill>
                            <a:schemeClr val="tx1"/>
                          </a:solidFill>
                          <a:latin typeface="Cambria Math" panose="02040503050406030204" pitchFamily="18" charset="0"/>
                          <a:ea typeface="Calibri" panose="020F0502020204030204" pitchFamily="34" charset="0"/>
                        </a:rPr>
                        <m:t>=</m:t>
                      </m:r>
                      <m:rad>
                        <m:radPr>
                          <m:degHide m:val="on"/>
                          <m:ctrlPr>
                            <a:rPr lang="en-US" sz="2400" b="0" i="1" smtClean="0">
                              <a:solidFill>
                                <a:schemeClr val="tx1"/>
                              </a:solidFill>
                              <a:latin typeface="Cambria Math" panose="02040503050406030204" pitchFamily="18" charset="0"/>
                            </a:rPr>
                          </m:ctrlPr>
                        </m:radPr>
                        <m:deg/>
                        <m:e>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𝑛</m:t>
                              </m:r>
                            </m:sup>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e>
                                <m:sup>
                                  <m:r>
                                    <a:rPr lang="en-US" sz="2400" b="0" i="1" smtClean="0">
                                      <a:solidFill>
                                        <a:schemeClr val="tx1"/>
                                      </a:solidFill>
                                      <a:latin typeface="Cambria Math" panose="02040503050406030204" pitchFamily="18" charset="0"/>
                                    </a:rPr>
                                    <m:t>2</m:t>
                                  </m:r>
                                </m:sup>
                              </m:sSup>
                            </m:e>
                          </m:nary>
                        </m:e>
                      </m:rad>
                      <m:r>
                        <a:rPr lang="en-US" sz="2400" b="0" i="1" smtClean="0">
                          <a:solidFill>
                            <a:schemeClr val="tx1"/>
                          </a:solidFill>
                          <a:latin typeface="Cambria Math" panose="02040503050406030204" pitchFamily="18" charset="0"/>
                        </a:rPr>
                        <m:t>,</m:t>
                      </m:r>
                    </m:oMath>
                  </m:oMathPara>
                </a14:m>
                <a:endParaRPr lang="en-UA" sz="2400" dirty="0">
                  <a:solidFill>
                    <a:schemeClr val="tx1"/>
                  </a:solidFill>
                  <a:latin typeface="Times New Roman" panose="02020603050405020304" pitchFamily="18" charset="0"/>
                  <a:ea typeface="Calibri" panose="020F0502020204030204" pitchFamily="34" charset="0"/>
                </a:endParaRPr>
              </a:p>
              <a:p>
                <a:pPr indent="0" algn="ctr">
                  <a:lnSpc>
                    <a:spcPct val="150000"/>
                  </a:lnSpc>
                  <a:buNone/>
                </a:pPr>
                <a:r>
                  <a:rPr lang="uk-UA" sz="2400" dirty="0">
                    <a:solidFill>
                      <a:schemeClr val="tx1"/>
                    </a:solidFill>
                    <a:latin typeface="Times New Roman" panose="02020603050405020304" pitchFamily="18" charset="0"/>
                    <a:ea typeface="Calibri" panose="020F0502020204030204" pitchFamily="34" charset="0"/>
                  </a:rPr>
                  <a:t>де </a:t>
                </a:r>
                <a14:m>
                  <m:oMath xmlns:m="http://schemas.openxmlformats.org/officeDocument/2006/math">
                    <m:r>
                      <a:rPr lang="uk-UA" sz="2400" i="1">
                        <a:solidFill>
                          <a:schemeClr val="tx1"/>
                        </a:solidFill>
                        <a:latin typeface="Cambria Math" panose="02040503050406030204" pitchFamily="18" charset="0"/>
                        <a:ea typeface="Calibri" panose="020F0502020204030204" pitchFamily="34" charset="0"/>
                      </a:rPr>
                      <m:t>𝑃</m:t>
                    </m:r>
                    <m:r>
                      <a:rPr lang="uk-UA" sz="2400" i="1">
                        <a:solidFill>
                          <a:schemeClr val="tx1"/>
                        </a:solidFill>
                        <a:latin typeface="Cambria Math" panose="02040503050406030204" pitchFamily="18" charset="0"/>
                        <a:ea typeface="Calibri" panose="020F0502020204030204" pitchFamily="34" charset="0"/>
                      </a:rPr>
                      <m:t>=(</m:t>
                    </m:r>
                    <m:sSub>
                      <m:sSubPr>
                        <m:ctrlPr>
                          <a:rPr lang="en-UA" sz="2400" i="1">
                            <a:solidFill>
                              <a:schemeClr val="tx1"/>
                            </a:solidFill>
                            <a:latin typeface="Cambria Math" panose="02040503050406030204" pitchFamily="18" charset="0"/>
                            <a:ea typeface="Calibri" panose="020F0502020204030204" pitchFamily="34" charset="0"/>
                          </a:rPr>
                        </m:ctrlPr>
                      </m:sSubPr>
                      <m:e>
                        <m:r>
                          <a:rPr lang="uk-UA" sz="2400" i="1">
                            <a:solidFill>
                              <a:schemeClr val="tx1"/>
                            </a:solidFill>
                            <a:latin typeface="Cambria Math" panose="02040503050406030204" pitchFamily="18" charset="0"/>
                            <a:ea typeface="Calibri" panose="020F0502020204030204" pitchFamily="34" charset="0"/>
                          </a:rPr>
                          <m:t>𝑥</m:t>
                        </m:r>
                      </m:e>
                      <m:sub>
                        <m:r>
                          <a:rPr lang="uk-UA" sz="2400" i="1">
                            <a:solidFill>
                              <a:schemeClr val="tx1"/>
                            </a:solidFill>
                            <a:latin typeface="Cambria Math" panose="02040503050406030204" pitchFamily="18" charset="0"/>
                            <a:ea typeface="Calibri" panose="020F0502020204030204" pitchFamily="34" charset="0"/>
                          </a:rPr>
                          <m:t>1</m:t>
                        </m:r>
                      </m:sub>
                    </m:sSub>
                    <m:r>
                      <a:rPr lang="uk-UA" sz="2400" i="1">
                        <a:solidFill>
                          <a:schemeClr val="tx1"/>
                        </a:solidFill>
                        <a:latin typeface="Cambria Math" panose="02040503050406030204" pitchFamily="18" charset="0"/>
                        <a:ea typeface="Calibri" panose="020F0502020204030204" pitchFamily="34" charset="0"/>
                      </a:rPr>
                      <m:t>,</m:t>
                    </m:r>
                    <m:sSub>
                      <m:sSubPr>
                        <m:ctrlPr>
                          <a:rPr lang="en-UA" sz="2400" i="1">
                            <a:solidFill>
                              <a:schemeClr val="tx1"/>
                            </a:solidFill>
                            <a:latin typeface="Cambria Math" panose="02040503050406030204" pitchFamily="18" charset="0"/>
                            <a:ea typeface="Calibri" panose="020F0502020204030204" pitchFamily="34" charset="0"/>
                          </a:rPr>
                        </m:ctrlPr>
                      </m:sSubPr>
                      <m:e>
                        <m:r>
                          <a:rPr lang="uk-UA" sz="2400" i="1">
                            <a:solidFill>
                              <a:schemeClr val="tx1"/>
                            </a:solidFill>
                            <a:latin typeface="Cambria Math" panose="02040503050406030204" pitchFamily="18" charset="0"/>
                            <a:ea typeface="Calibri" panose="020F0502020204030204" pitchFamily="34" charset="0"/>
                          </a:rPr>
                          <m:t>𝑥</m:t>
                        </m:r>
                      </m:e>
                      <m:sub>
                        <m:r>
                          <a:rPr lang="uk-UA" sz="2400" i="1">
                            <a:solidFill>
                              <a:schemeClr val="tx1"/>
                            </a:solidFill>
                            <a:latin typeface="Cambria Math" panose="02040503050406030204" pitchFamily="18" charset="0"/>
                            <a:ea typeface="Calibri" panose="020F0502020204030204" pitchFamily="34" charset="0"/>
                          </a:rPr>
                          <m:t>2</m:t>
                        </m:r>
                      </m:sub>
                    </m:sSub>
                    <m:r>
                      <a:rPr lang="uk-UA" sz="2400" i="1">
                        <a:solidFill>
                          <a:schemeClr val="tx1"/>
                        </a:solidFill>
                        <a:latin typeface="Cambria Math" panose="02040503050406030204" pitchFamily="18" charset="0"/>
                        <a:ea typeface="Calibri" panose="020F0502020204030204" pitchFamily="34" charset="0"/>
                      </a:rPr>
                      <m:t>,…,</m:t>
                    </m:r>
                    <m:sSub>
                      <m:sSubPr>
                        <m:ctrlPr>
                          <a:rPr lang="en-UA" sz="2400" i="1">
                            <a:solidFill>
                              <a:schemeClr val="tx1"/>
                            </a:solidFill>
                            <a:latin typeface="Cambria Math" panose="02040503050406030204" pitchFamily="18" charset="0"/>
                            <a:ea typeface="Calibri" panose="020F0502020204030204" pitchFamily="34" charset="0"/>
                          </a:rPr>
                        </m:ctrlPr>
                      </m:sSubPr>
                      <m:e>
                        <m:r>
                          <a:rPr lang="uk-UA" sz="2400" i="1">
                            <a:solidFill>
                              <a:schemeClr val="tx1"/>
                            </a:solidFill>
                            <a:latin typeface="Cambria Math" panose="02040503050406030204" pitchFamily="18" charset="0"/>
                            <a:ea typeface="Calibri" panose="020F0502020204030204" pitchFamily="34" charset="0"/>
                          </a:rPr>
                          <m:t>𝑥</m:t>
                        </m:r>
                      </m:e>
                      <m:sub>
                        <m:r>
                          <a:rPr lang="en-US" sz="2400" i="1">
                            <a:solidFill>
                              <a:schemeClr val="tx1"/>
                            </a:solidFill>
                            <a:latin typeface="Cambria Math" panose="02040503050406030204" pitchFamily="18" charset="0"/>
                            <a:ea typeface="Calibri" panose="020F0502020204030204" pitchFamily="34" charset="0"/>
                          </a:rPr>
                          <m:t>𝑛</m:t>
                        </m:r>
                      </m:sub>
                    </m:sSub>
                    <m:r>
                      <a:rPr lang="uk-UA" sz="2400" i="1">
                        <a:solidFill>
                          <a:schemeClr val="tx1"/>
                        </a:solidFill>
                        <a:latin typeface="Cambria Math" panose="02040503050406030204" pitchFamily="18" charset="0"/>
                        <a:ea typeface="Calibri" panose="020F0502020204030204" pitchFamily="34" charset="0"/>
                      </a:rPr>
                      <m:t>)</m:t>
                    </m:r>
                  </m:oMath>
                </a14:m>
                <a:r>
                  <a:rPr lang="en-US" sz="2400" dirty="0">
                    <a:solidFill>
                      <a:schemeClr val="tx1"/>
                    </a:solidFill>
                    <a:latin typeface="Times New Roman" panose="02020603050405020304" pitchFamily="18" charset="0"/>
                    <a:ea typeface="Calibri" panose="020F0502020204030204" pitchFamily="34" charset="0"/>
                  </a:rPr>
                  <a:t>, </a:t>
                </a:r>
                <a14:m>
                  <m:oMath xmlns:m="http://schemas.openxmlformats.org/officeDocument/2006/math">
                    <m:r>
                      <a:rPr lang="en-US" sz="2400" i="1">
                        <a:solidFill>
                          <a:schemeClr val="tx1"/>
                        </a:solidFill>
                        <a:latin typeface="Cambria Math" panose="02040503050406030204" pitchFamily="18" charset="0"/>
                        <a:ea typeface="Calibri" panose="020F0502020204030204" pitchFamily="34" charset="0"/>
                      </a:rPr>
                      <m:t>𝑄</m:t>
                    </m:r>
                    <m:r>
                      <a:rPr lang="en-US" sz="2400" i="1">
                        <a:solidFill>
                          <a:schemeClr val="tx1"/>
                        </a:solidFill>
                        <a:latin typeface="Cambria Math" panose="02040503050406030204" pitchFamily="18" charset="0"/>
                        <a:ea typeface="Calibri" panose="020F0502020204030204" pitchFamily="34" charset="0"/>
                      </a:rPr>
                      <m:t>=</m:t>
                    </m:r>
                  </m:oMath>
                </a14:m>
                <a:r>
                  <a:rPr lang="en-US" sz="2400" dirty="0">
                    <a:solidFill>
                      <a:schemeClr val="tx1"/>
                    </a:solidFill>
                    <a:latin typeface="Times New Roman" panose="02020603050405020304" pitchFamily="18" charset="0"/>
                    <a:ea typeface="Calibri" panose="020F0502020204030204" pitchFamily="34" charset="0"/>
                  </a:rPr>
                  <a:t>(</a:t>
                </a:r>
                <a14:m>
                  <m:oMath xmlns:m="http://schemas.openxmlformats.org/officeDocument/2006/math">
                    <m:sSub>
                      <m:sSubPr>
                        <m:ctrlPr>
                          <a:rPr lang="en-UA" sz="2400" i="1">
                            <a:solidFill>
                              <a:schemeClr val="tx1"/>
                            </a:solidFill>
                            <a:latin typeface="Cambria Math" panose="02040503050406030204" pitchFamily="18" charset="0"/>
                            <a:ea typeface="Calibri" panose="020F0502020204030204" pitchFamily="34" charset="0"/>
                          </a:rPr>
                        </m:ctrlPr>
                      </m:sSubPr>
                      <m:e>
                        <m:r>
                          <a:rPr lang="uk-UA" sz="2400" i="1">
                            <a:solidFill>
                              <a:schemeClr val="tx1"/>
                            </a:solidFill>
                            <a:latin typeface="Cambria Math" panose="02040503050406030204" pitchFamily="18" charset="0"/>
                            <a:ea typeface="Calibri" panose="020F0502020204030204" pitchFamily="34" charset="0"/>
                          </a:rPr>
                          <m:t>𝑦</m:t>
                        </m:r>
                      </m:e>
                      <m:sub>
                        <m:r>
                          <a:rPr lang="uk-UA" sz="2400" i="1">
                            <a:solidFill>
                              <a:schemeClr val="tx1"/>
                            </a:solidFill>
                            <a:latin typeface="Cambria Math" panose="02040503050406030204" pitchFamily="18" charset="0"/>
                            <a:ea typeface="Calibri" panose="020F0502020204030204" pitchFamily="34" charset="0"/>
                          </a:rPr>
                          <m:t>1</m:t>
                        </m:r>
                      </m:sub>
                    </m:sSub>
                    <m:r>
                      <a:rPr lang="uk-UA" sz="2400" i="1">
                        <a:solidFill>
                          <a:schemeClr val="tx1"/>
                        </a:solidFill>
                        <a:latin typeface="Cambria Math" panose="02040503050406030204" pitchFamily="18" charset="0"/>
                        <a:ea typeface="Calibri" panose="020F0502020204030204" pitchFamily="34" charset="0"/>
                      </a:rPr>
                      <m:t>,</m:t>
                    </m:r>
                    <m:sSub>
                      <m:sSubPr>
                        <m:ctrlPr>
                          <a:rPr lang="en-UA" sz="2400" i="1">
                            <a:solidFill>
                              <a:schemeClr val="tx1"/>
                            </a:solidFill>
                            <a:latin typeface="Cambria Math" panose="02040503050406030204" pitchFamily="18" charset="0"/>
                            <a:ea typeface="Calibri" panose="020F0502020204030204" pitchFamily="34" charset="0"/>
                          </a:rPr>
                        </m:ctrlPr>
                      </m:sSubPr>
                      <m:e>
                        <m:r>
                          <a:rPr lang="uk-UA" sz="2400" i="1">
                            <a:solidFill>
                              <a:schemeClr val="tx1"/>
                            </a:solidFill>
                            <a:latin typeface="Cambria Math" panose="02040503050406030204" pitchFamily="18" charset="0"/>
                            <a:ea typeface="Calibri" panose="020F0502020204030204" pitchFamily="34" charset="0"/>
                          </a:rPr>
                          <m:t>𝑦</m:t>
                        </m:r>
                      </m:e>
                      <m:sub>
                        <m:r>
                          <a:rPr lang="uk-UA" sz="2400" i="1">
                            <a:solidFill>
                              <a:schemeClr val="tx1"/>
                            </a:solidFill>
                            <a:latin typeface="Cambria Math" panose="02040503050406030204" pitchFamily="18" charset="0"/>
                            <a:ea typeface="Calibri" panose="020F0502020204030204" pitchFamily="34" charset="0"/>
                          </a:rPr>
                          <m:t>2</m:t>
                        </m:r>
                      </m:sub>
                    </m:sSub>
                    <m:r>
                      <a:rPr lang="uk-UA" sz="2400" i="1">
                        <a:solidFill>
                          <a:schemeClr val="tx1"/>
                        </a:solidFill>
                        <a:latin typeface="Cambria Math" panose="02040503050406030204" pitchFamily="18" charset="0"/>
                        <a:ea typeface="Calibri" panose="020F0502020204030204" pitchFamily="34" charset="0"/>
                      </a:rPr>
                      <m:t>,…,</m:t>
                    </m:r>
                    <m:sSub>
                      <m:sSubPr>
                        <m:ctrlPr>
                          <a:rPr lang="en-UA" sz="2400" i="1">
                            <a:solidFill>
                              <a:schemeClr val="tx1"/>
                            </a:solidFill>
                            <a:latin typeface="Cambria Math" panose="02040503050406030204" pitchFamily="18" charset="0"/>
                            <a:ea typeface="Calibri" panose="020F0502020204030204" pitchFamily="34" charset="0"/>
                          </a:rPr>
                        </m:ctrlPr>
                      </m:sSubPr>
                      <m:e>
                        <m:r>
                          <a:rPr lang="uk-UA" sz="2400" i="1">
                            <a:solidFill>
                              <a:schemeClr val="tx1"/>
                            </a:solidFill>
                            <a:latin typeface="Cambria Math" panose="02040503050406030204" pitchFamily="18" charset="0"/>
                            <a:ea typeface="Calibri" panose="020F0502020204030204" pitchFamily="34" charset="0"/>
                          </a:rPr>
                          <m:t>𝑦</m:t>
                        </m:r>
                      </m:e>
                      <m:sub>
                        <m:r>
                          <a:rPr lang="en-US" sz="2400" i="1">
                            <a:solidFill>
                              <a:schemeClr val="tx1"/>
                            </a:solidFill>
                            <a:latin typeface="Cambria Math" panose="02040503050406030204" pitchFamily="18" charset="0"/>
                            <a:ea typeface="Calibri" panose="020F0502020204030204" pitchFamily="34" charset="0"/>
                          </a:rPr>
                          <m:t>𝑛</m:t>
                        </m:r>
                      </m:sub>
                    </m:sSub>
                  </m:oMath>
                </a14:m>
                <a:r>
                  <a:rPr lang="en-US" sz="2400" dirty="0">
                    <a:solidFill>
                      <a:schemeClr val="tx1"/>
                    </a:solidFill>
                    <a:latin typeface="Times New Roman" panose="02020603050405020304" pitchFamily="18" charset="0"/>
                    <a:ea typeface="Calibri" panose="020F0502020204030204" pitchFamily="34" charset="0"/>
                  </a:rPr>
                  <a:t>)</a:t>
                </a:r>
                <a:endParaRPr lang="en-UA" sz="2400" dirty="0">
                  <a:solidFill>
                    <a:schemeClr val="tx1"/>
                  </a:solidFill>
                  <a:latin typeface="Times New Roman" panose="02020603050405020304" pitchFamily="18" charset="0"/>
                  <a:ea typeface="Calibri" panose="020F0502020204030204" pitchFamily="34" charset="0"/>
                </a:endParaRPr>
              </a:p>
              <a:p>
                <a:pPr marL="0" indent="0">
                  <a:buNone/>
                </a:pPr>
                <a:endParaRPr lang="en-US" sz="2200" dirty="0">
                  <a:highlight>
                    <a:srgbClr val="FFFF00"/>
                  </a:highlight>
                </a:endParaRPr>
              </a:p>
            </p:txBody>
          </p:sp>
        </mc:Choice>
        <mc:Fallback xmlns="">
          <p:sp>
            <p:nvSpPr>
              <p:cNvPr id="8" name="Content Placeholder 2">
                <a:extLst>
                  <a:ext uri="{FF2B5EF4-FFF2-40B4-BE49-F238E27FC236}">
                    <a16:creationId xmlns:a16="http://schemas.microsoft.com/office/drawing/2014/main" id="{D13C2F43-A283-4FD4-9C0D-BFF93C50AC01}"/>
                  </a:ext>
                </a:extLst>
              </p:cNvPr>
              <p:cNvSpPr txBox="1">
                <a:spLocks noRot="1" noChangeAspect="1" noMove="1" noResize="1" noEditPoints="1" noAdjustHandles="1" noChangeArrowheads="1" noChangeShapeType="1" noTextEdit="1"/>
              </p:cNvSpPr>
              <p:nvPr/>
            </p:nvSpPr>
            <p:spPr>
              <a:xfrm>
                <a:off x="6728521" y="4519448"/>
                <a:ext cx="4625277" cy="1657514"/>
              </a:xfrm>
              <a:prstGeom prst="rect">
                <a:avLst/>
              </a:prstGeom>
              <a:blipFill>
                <a:blip r:embed="rId2"/>
                <a:stretch>
                  <a:fillRect t="-5303" b="-28030"/>
                </a:stretch>
              </a:blipFill>
            </p:spPr>
            <p:txBody>
              <a:bodyPr/>
              <a:lstStyle/>
              <a:p>
                <a:r>
                  <a:rPr lang="en-UA">
                    <a:noFill/>
                  </a:rPr>
                  <a:t> </a:t>
                </a:r>
              </a:p>
            </p:txBody>
          </p:sp>
        </mc:Fallback>
      </mc:AlternateContent>
      <p:cxnSp>
        <p:nvCxnSpPr>
          <p:cNvPr id="7" name="Прямая соединительная линия 6">
            <a:extLst>
              <a:ext uri="{FF2B5EF4-FFF2-40B4-BE49-F238E27FC236}">
                <a16:creationId xmlns:a16="http://schemas.microsoft.com/office/drawing/2014/main" id="{47EBFEEB-E290-1921-142A-626124786916}"/>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descr="K-Nearest Neighbor(KNN) Algorithm for Machine Learning - Javatpoint">
            <a:extLst>
              <a:ext uri="{FF2B5EF4-FFF2-40B4-BE49-F238E27FC236}">
                <a16:creationId xmlns:a16="http://schemas.microsoft.com/office/drawing/2014/main" id="{BD1164C8-6A7D-45BB-64C5-01A5FD5D7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22" y="1371604"/>
            <a:ext cx="6350000" cy="508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225F2AD8-45AE-9728-A442-51DA541C3052}"/>
                  </a:ext>
                </a:extLst>
              </p14:cNvPr>
              <p14:cNvContentPartPr/>
              <p14:nvPr/>
            </p14:nvContentPartPr>
            <p14:xfrm>
              <a:off x="2322960" y="3501147"/>
              <a:ext cx="157680" cy="948960"/>
            </p14:xfrm>
          </p:contentPart>
        </mc:Choice>
        <mc:Fallback xmlns="">
          <p:pic>
            <p:nvPicPr>
              <p:cNvPr id="14" name="Ink 13">
                <a:extLst>
                  <a:ext uri="{FF2B5EF4-FFF2-40B4-BE49-F238E27FC236}">
                    <a16:creationId xmlns:a16="http://schemas.microsoft.com/office/drawing/2014/main" id="{225F2AD8-45AE-9728-A442-51DA541C3052}"/>
                  </a:ext>
                </a:extLst>
              </p:cNvPr>
              <p:cNvPicPr/>
              <p:nvPr/>
            </p:nvPicPr>
            <p:blipFill>
              <a:blip r:embed="rId5"/>
              <a:stretch>
                <a:fillRect/>
              </a:stretch>
            </p:blipFill>
            <p:spPr>
              <a:xfrm>
                <a:off x="2313960" y="3492507"/>
                <a:ext cx="175320" cy="966600"/>
              </a:xfrm>
              <a:prstGeom prst="rect">
                <a:avLst/>
              </a:prstGeom>
            </p:spPr>
          </p:pic>
        </mc:Fallback>
      </mc:AlternateContent>
      <p:sp>
        <p:nvSpPr>
          <p:cNvPr id="16" name="TextBox 15">
            <a:extLst>
              <a:ext uri="{FF2B5EF4-FFF2-40B4-BE49-F238E27FC236}">
                <a16:creationId xmlns:a16="http://schemas.microsoft.com/office/drawing/2014/main" id="{1EF75B7A-54F1-18B2-DAD9-A0D907B98854}"/>
              </a:ext>
            </a:extLst>
          </p:cNvPr>
          <p:cNvSpPr txBox="1"/>
          <p:nvPr/>
        </p:nvSpPr>
        <p:spPr>
          <a:xfrm>
            <a:off x="7938197" y="4450107"/>
            <a:ext cx="2763297" cy="369332"/>
          </a:xfrm>
          <a:prstGeom prst="rect">
            <a:avLst/>
          </a:prstGeom>
          <a:noFill/>
        </p:spPr>
        <p:txBody>
          <a:bodyPr wrap="square" rtlCol="0">
            <a:spAutoFit/>
          </a:bodyPr>
          <a:lstStyle/>
          <a:p>
            <a:pPr algn="ctr"/>
            <a:r>
              <a:rPr lang="uk-UA" dirty="0"/>
              <a:t>Евклідова відстань</a:t>
            </a:r>
            <a:endParaRPr lang="en-UA" dirty="0"/>
          </a:p>
        </p:txBody>
      </p:sp>
      <p:grpSp>
        <p:nvGrpSpPr>
          <p:cNvPr id="20" name="Group 19">
            <a:extLst>
              <a:ext uri="{FF2B5EF4-FFF2-40B4-BE49-F238E27FC236}">
                <a16:creationId xmlns:a16="http://schemas.microsoft.com/office/drawing/2014/main" id="{DF5DAEBC-0640-7079-5D0E-473E7E2650DF}"/>
              </a:ext>
            </a:extLst>
          </p:cNvPr>
          <p:cNvGrpSpPr/>
          <p:nvPr/>
        </p:nvGrpSpPr>
        <p:grpSpPr>
          <a:xfrm>
            <a:off x="2092920" y="1514599"/>
            <a:ext cx="7197398" cy="2916720"/>
            <a:chOff x="2092920" y="1514599"/>
            <a:chExt cx="7197398" cy="291672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641A661-B2CC-6F2D-6907-F16F1BC14906}"/>
                    </a:ext>
                  </a:extLst>
                </p14:cNvPr>
                <p14:cNvContentPartPr/>
                <p14:nvPr/>
              </p14:nvContentPartPr>
              <p14:xfrm>
                <a:off x="2092920" y="3509787"/>
                <a:ext cx="316440" cy="474120"/>
              </p14:xfrm>
            </p:contentPart>
          </mc:Choice>
          <mc:Fallback xmlns="">
            <p:pic>
              <p:nvPicPr>
                <p:cNvPr id="5" name="Ink 4">
                  <a:extLst>
                    <a:ext uri="{FF2B5EF4-FFF2-40B4-BE49-F238E27FC236}">
                      <a16:creationId xmlns:a16="http://schemas.microsoft.com/office/drawing/2014/main" id="{8641A661-B2CC-6F2D-6907-F16F1BC14906}"/>
                    </a:ext>
                  </a:extLst>
                </p:cNvPr>
                <p:cNvPicPr/>
                <p:nvPr/>
              </p:nvPicPr>
              <p:blipFill>
                <a:blip r:embed="rId7"/>
                <a:stretch>
                  <a:fillRect/>
                </a:stretch>
              </p:blipFill>
              <p:spPr>
                <a:xfrm>
                  <a:off x="2084280" y="3501147"/>
                  <a:ext cx="33408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CAACF25D-9D63-245D-CE2A-9AF1CEEF83B9}"/>
                    </a:ext>
                  </a:extLst>
                </p14:cNvPr>
                <p14:cNvContentPartPr/>
                <p14:nvPr/>
              </p14:nvContentPartPr>
              <p14:xfrm>
                <a:off x="2555880" y="3131787"/>
                <a:ext cx="435240" cy="254160"/>
              </p14:xfrm>
            </p:contentPart>
          </mc:Choice>
          <mc:Fallback xmlns="">
            <p:pic>
              <p:nvPicPr>
                <p:cNvPr id="6" name="Ink 5">
                  <a:extLst>
                    <a:ext uri="{FF2B5EF4-FFF2-40B4-BE49-F238E27FC236}">
                      <a16:creationId xmlns:a16="http://schemas.microsoft.com/office/drawing/2014/main" id="{CAACF25D-9D63-245D-CE2A-9AF1CEEF83B9}"/>
                    </a:ext>
                  </a:extLst>
                </p:cNvPr>
                <p:cNvPicPr/>
                <p:nvPr/>
              </p:nvPicPr>
              <p:blipFill>
                <a:blip r:embed="rId9"/>
                <a:stretch>
                  <a:fillRect/>
                </a:stretch>
              </p:blipFill>
              <p:spPr>
                <a:xfrm>
                  <a:off x="2547240" y="3122787"/>
                  <a:ext cx="4528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3203992-5288-499B-EE57-5F5784C0B744}"/>
                    </a:ext>
                  </a:extLst>
                </p14:cNvPr>
                <p14:cNvContentPartPr/>
                <p14:nvPr/>
              </p14:nvContentPartPr>
              <p14:xfrm>
                <a:off x="2548320" y="3434187"/>
                <a:ext cx="384840" cy="64080"/>
              </p14:xfrm>
            </p:contentPart>
          </mc:Choice>
          <mc:Fallback xmlns="">
            <p:pic>
              <p:nvPicPr>
                <p:cNvPr id="10" name="Ink 9">
                  <a:extLst>
                    <a:ext uri="{FF2B5EF4-FFF2-40B4-BE49-F238E27FC236}">
                      <a16:creationId xmlns:a16="http://schemas.microsoft.com/office/drawing/2014/main" id="{23203992-5288-499B-EE57-5F5784C0B744}"/>
                    </a:ext>
                  </a:extLst>
                </p:cNvPr>
                <p:cNvPicPr/>
                <p:nvPr/>
              </p:nvPicPr>
              <p:blipFill>
                <a:blip r:embed="rId11"/>
                <a:stretch>
                  <a:fillRect/>
                </a:stretch>
              </p:blipFill>
              <p:spPr>
                <a:xfrm>
                  <a:off x="2539320" y="3425187"/>
                  <a:ext cx="4024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A75F7947-C3D5-E4B1-6511-D79E4ED81346}"/>
                    </a:ext>
                  </a:extLst>
                </p14:cNvPr>
                <p14:cNvContentPartPr/>
                <p14:nvPr/>
              </p14:nvContentPartPr>
              <p14:xfrm>
                <a:off x="2484600" y="3515907"/>
                <a:ext cx="107640" cy="437040"/>
              </p14:xfrm>
            </p:contentPart>
          </mc:Choice>
          <mc:Fallback xmlns="">
            <p:pic>
              <p:nvPicPr>
                <p:cNvPr id="12" name="Ink 11">
                  <a:extLst>
                    <a:ext uri="{FF2B5EF4-FFF2-40B4-BE49-F238E27FC236}">
                      <a16:creationId xmlns:a16="http://schemas.microsoft.com/office/drawing/2014/main" id="{A75F7947-C3D5-E4B1-6511-D79E4ED81346}"/>
                    </a:ext>
                  </a:extLst>
                </p:cNvPr>
                <p:cNvPicPr/>
                <p:nvPr/>
              </p:nvPicPr>
              <p:blipFill>
                <a:blip r:embed="rId13"/>
                <a:stretch>
                  <a:fillRect/>
                </a:stretch>
              </p:blipFill>
              <p:spPr>
                <a:xfrm>
                  <a:off x="2475600" y="3506907"/>
                  <a:ext cx="12528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5005EAB7-3874-D2E3-D8A5-0977E70737C1}"/>
                    </a:ext>
                  </a:extLst>
                </p14:cNvPr>
                <p14:cNvContentPartPr/>
                <p14:nvPr/>
              </p14:nvContentPartPr>
              <p14:xfrm>
                <a:off x="2340878" y="1514599"/>
                <a:ext cx="6949440" cy="2916720"/>
              </p14:xfrm>
            </p:contentPart>
          </mc:Choice>
          <mc:Fallback xmlns="">
            <p:pic>
              <p:nvPicPr>
                <p:cNvPr id="19" name="Ink 18">
                  <a:extLst>
                    <a:ext uri="{FF2B5EF4-FFF2-40B4-BE49-F238E27FC236}">
                      <a16:creationId xmlns:a16="http://schemas.microsoft.com/office/drawing/2014/main" id="{5005EAB7-3874-D2E3-D8A5-0977E70737C1}"/>
                    </a:ext>
                  </a:extLst>
                </p:cNvPr>
                <p:cNvPicPr/>
                <p:nvPr/>
              </p:nvPicPr>
              <p:blipFill>
                <a:blip r:embed="rId15"/>
                <a:stretch>
                  <a:fillRect/>
                </a:stretch>
              </p:blipFill>
              <p:spPr>
                <a:xfrm>
                  <a:off x="2332238" y="1505599"/>
                  <a:ext cx="6967080" cy="29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C42001B3-6CF4-D355-FF4A-906B3998DDC9}"/>
                  </a:ext>
                </a:extLst>
              </p14:cNvPr>
              <p14:cNvContentPartPr/>
              <p14:nvPr/>
            </p14:nvContentPartPr>
            <p14:xfrm>
              <a:off x="2305238" y="3018679"/>
              <a:ext cx="269280" cy="153360"/>
            </p14:xfrm>
          </p:contentPart>
        </mc:Choice>
        <mc:Fallback xmlns="">
          <p:pic>
            <p:nvPicPr>
              <p:cNvPr id="21" name="Ink 20">
                <a:extLst>
                  <a:ext uri="{FF2B5EF4-FFF2-40B4-BE49-F238E27FC236}">
                    <a16:creationId xmlns:a16="http://schemas.microsoft.com/office/drawing/2014/main" id="{C42001B3-6CF4-D355-FF4A-906B3998DDC9}"/>
                  </a:ext>
                </a:extLst>
              </p:cNvPr>
              <p:cNvPicPr/>
              <p:nvPr/>
            </p:nvPicPr>
            <p:blipFill>
              <a:blip r:embed="rId17"/>
              <a:stretch>
                <a:fillRect/>
              </a:stretch>
            </p:blipFill>
            <p:spPr>
              <a:xfrm>
                <a:off x="2296238" y="3010039"/>
                <a:ext cx="286920" cy="171000"/>
              </a:xfrm>
              <a:prstGeom prst="rect">
                <a:avLst/>
              </a:prstGeom>
            </p:spPr>
          </p:pic>
        </mc:Fallback>
      </mc:AlternateContent>
    </p:spTree>
    <p:extLst>
      <p:ext uri="{BB962C8B-B14F-4D97-AF65-F5344CB8AC3E}">
        <p14:creationId xmlns:p14="http://schemas.microsoft.com/office/powerpoint/2010/main" val="1957259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uk-UA" dirty="0"/>
              <a:t>МОДЕЛЬ 1 </a:t>
            </a:r>
            <a:r>
              <a:rPr lang="en-US" dirty="0"/>
              <a:t>- </a:t>
            </a:r>
            <a:r>
              <a:rPr lang="uk-UA" dirty="0"/>
              <a:t>РЕЗУЛЬТАТИ</a:t>
            </a:r>
            <a:r>
              <a:rPr lang="en-US" dirty="0"/>
              <a:t> &amp; </a:t>
            </a:r>
            <a:r>
              <a:rPr lang="uk-UA" dirty="0"/>
              <a:t>НАСЛІДКИ</a:t>
            </a:r>
            <a:endParaRPr lang="en-US" dirty="0"/>
          </a:p>
        </p:txBody>
      </p:sp>
      <p:pic>
        <p:nvPicPr>
          <p:cNvPr id="9" name="Content Placeholder 8">
            <a:extLst>
              <a:ext uri="{FF2B5EF4-FFF2-40B4-BE49-F238E27FC236}">
                <a16:creationId xmlns:a16="http://schemas.microsoft.com/office/drawing/2014/main" id="{68293DE4-C3A5-B167-FBB3-1A4D08F487AA}"/>
              </a:ext>
            </a:extLst>
          </p:cNvPr>
          <p:cNvPicPr>
            <a:picLocks noGrp="1" noChangeAspect="1"/>
          </p:cNvPicPr>
          <p:nvPr>
            <p:ph sz="half" idx="1"/>
          </p:nvPr>
        </p:nvPicPr>
        <p:blipFill>
          <a:blip r:embed="rId2"/>
          <a:stretch>
            <a:fillRect/>
          </a:stretch>
        </p:blipFill>
        <p:spPr>
          <a:xfrm>
            <a:off x="476459" y="2697167"/>
            <a:ext cx="6881338" cy="2059554"/>
          </a:xfrm>
        </p:spPr>
      </p:pic>
      <p:cxnSp>
        <p:nvCxnSpPr>
          <p:cNvPr id="5" name="Прямая соединительная линия 4">
            <a:extLst>
              <a:ext uri="{FF2B5EF4-FFF2-40B4-BE49-F238E27FC236}">
                <a16:creationId xmlns:a16="http://schemas.microsoft.com/office/drawing/2014/main" id="{0E1D91C7-90C3-8159-401A-8D77CFBC12A1}"/>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5384328-2A12-9ABF-4E31-B220FEB3E360}"/>
              </a:ext>
            </a:extLst>
          </p:cNvPr>
          <p:cNvPicPr>
            <a:picLocks noChangeAspect="1"/>
          </p:cNvPicPr>
          <p:nvPr/>
        </p:nvPicPr>
        <p:blipFill>
          <a:blip r:embed="rId3"/>
          <a:stretch>
            <a:fillRect/>
          </a:stretch>
        </p:blipFill>
        <p:spPr>
          <a:xfrm>
            <a:off x="7622693" y="2060789"/>
            <a:ext cx="4303695" cy="4027609"/>
          </a:xfrm>
          <a:prstGeom prst="rect">
            <a:avLst/>
          </a:prstGeom>
        </p:spPr>
      </p:pic>
      <p:sp>
        <p:nvSpPr>
          <p:cNvPr id="11" name="TextBox 10">
            <a:extLst>
              <a:ext uri="{FF2B5EF4-FFF2-40B4-BE49-F238E27FC236}">
                <a16:creationId xmlns:a16="http://schemas.microsoft.com/office/drawing/2014/main" id="{C1B8134E-43E2-C4E6-B5C5-D50ED2C9F9C5}"/>
              </a:ext>
            </a:extLst>
          </p:cNvPr>
          <p:cNvSpPr txBox="1"/>
          <p:nvPr/>
        </p:nvSpPr>
        <p:spPr>
          <a:xfrm>
            <a:off x="838200" y="2008752"/>
            <a:ext cx="5510349" cy="369332"/>
          </a:xfrm>
          <a:prstGeom prst="rect">
            <a:avLst/>
          </a:prstGeom>
          <a:noFill/>
        </p:spPr>
        <p:txBody>
          <a:bodyPr wrap="square" rtlCol="0">
            <a:spAutoFit/>
          </a:bodyPr>
          <a:lstStyle/>
          <a:p>
            <a:pPr algn="ctr"/>
            <a:r>
              <a:rPr lang="uk-UA" dirty="0"/>
              <a:t>Підбір </a:t>
            </a:r>
            <a:r>
              <a:rPr lang="uk-UA" dirty="0" err="1"/>
              <a:t>гіперпараметру</a:t>
            </a:r>
            <a:r>
              <a:rPr lang="uk-UA" dirty="0"/>
              <a:t> (кількість сусідів </a:t>
            </a:r>
            <a:r>
              <a:rPr lang="en-US" dirty="0"/>
              <a:t>k)</a:t>
            </a:r>
            <a:endParaRPr lang="en-UA" dirty="0"/>
          </a:p>
        </p:txBody>
      </p:sp>
      <p:sp>
        <p:nvSpPr>
          <p:cNvPr id="12" name="TextBox 11">
            <a:extLst>
              <a:ext uri="{FF2B5EF4-FFF2-40B4-BE49-F238E27FC236}">
                <a16:creationId xmlns:a16="http://schemas.microsoft.com/office/drawing/2014/main" id="{31AEDC05-6A81-1CE7-2860-496DF3ED712A}"/>
              </a:ext>
            </a:extLst>
          </p:cNvPr>
          <p:cNvSpPr txBox="1"/>
          <p:nvPr/>
        </p:nvSpPr>
        <p:spPr>
          <a:xfrm>
            <a:off x="6800386" y="1557040"/>
            <a:ext cx="5510349" cy="369332"/>
          </a:xfrm>
          <a:prstGeom prst="rect">
            <a:avLst/>
          </a:prstGeom>
          <a:noFill/>
        </p:spPr>
        <p:txBody>
          <a:bodyPr wrap="square" rtlCol="0">
            <a:spAutoFit/>
          </a:bodyPr>
          <a:lstStyle/>
          <a:p>
            <a:pPr algn="ctr"/>
            <a:r>
              <a:rPr lang="uk-UA" dirty="0"/>
              <a:t>Матриця </a:t>
            </a:r>
            <a:r>
              <a:rPr lang="uk-UA" dirty="0" err="1"/>
              <a:t>невідповідностей</a:t>
            </a:r>
            <a:endParaRPr lang="en-UA" dirty="0"/>
          </a:p>
        </p:txBody>
      </p:sp>
    </p:spTree>
    <p:extLst>
      <p:ext uri="{BB962C8B-B14F-4D97-AF65-F5344CB8AC3E}">
        <p14:creationId xmlns:p14="http://schemas.microsoft.com/office/powerpoint/2010/main" val="545569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uk-UA" dirty="0"/>
              <a:t>МОДЕЛЬ 2 – </a:t>
            </a:r>
            <a:r>
              <a:rPr lang="en-US" dirty="0"/>
              <a:t>Logistic Regression</a:t>
            </a:r>
          </a:p>
        </p:txBody>
      </p:sp>
      <p:cxnSp>
        <p:nvCxnSpPr>
          <p:cNvPr id="7" name="Прямая соединительная линия 6">
            <a:extLst>
              <a:ext uri="{FF2B5EF4-FFF2-40B4-BE49-F238E27FC236}">
                <a16:creationId xmlns:a16="http://schemas.microsoft.com/office/drawing/2014/main" id="{47EBFEEB-E290-1921-142A-626124786916}"/>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pic>
        <p:nvPicPr>
          <p:cNvPr id="5122" name="Picture 2" descr="Introduction to Logistic Regression | by Ayush Pant | Towards Data Science">
            <a:extLst>
              <a:ext uri="{FF2B5EF4-FFF2-40B4-BE49-F238E27FC236}">
                <a16:creationId xmlns:a16="http://schemas.microsoft.com/office/drawing/2014/main" id="{6A8A13E9-C8F7-792F-9FB4-9B2BE00D3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55" y="1690688"/>
            <a:ext cx="5060944" cy="37957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E5CE14-9C47-DE16-AE06-B5DAE6922C97}"/>
                  </a:ext>
                </a:extLst>
              </p:cNvPr>
              <p:cNvSpPr txBox="1"/>
              <p:nvPr/>
            </p:nvSpPr>
            <p:spPr>
              <a:xfrm>
                <a:off x="4790160" y="3054830"/>
                <a:ext cx="7520007" cy="787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𝛿</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p>
                                        </m:e>
                                      </m:d>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e>
                                  </m:func>
                                </m:e>
                              </m:func>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e>
                      </m:nary>
                    </m:oMath>
                  </m:oMathPara>
                </a14:m>
                <a:endParaRPr lang="en-UA" dirty="0"/>
              </a:p>
            </p:txBody>
          </p:sp>
        </mc:Choice>
        <mc:Fallback xmlns="">
          <p:sp>
            <p:nvSpPr>
              <p:cNvPr id="3" name="TextBox 2">
                <a:extLst>
                  <a:ext uri="{FF2B5EF4-FFF2-40B4-BE49-F238E27FC236}">
                    <a16:creationId xmlns:a16="http://schemas.microsoft.com/office/drawing/2014/main" id="{CCE5CE14-9C47-DE16-AE06-B5DAE6922C97}"/>
                  </a:ext>
                </a:extLst>
              </p:cNvPr>
              <p:cNvSpPr txBox="1">
                <a:spLocks noRot="1" noChangeAspect="1" noMove="1" noResize="1" noEditPoints="1" noAdjustHandles="1" noChangeArrowheads="1" noChangeShapeType="1" noTextEdit="1"/>
              </p:cNvSpPr>
              <p:nvPr/>
            </p:nvSpPr>
            <p:spPr>
              <a:xfrm>
                <a:off x="4790160" y="3054830"/>
                <a:ext cx="7520007" cy="787523"/>
              </a:xfrm>
              <a:prstGeom prst="rect">
                <a:avLst/>
              </a:prstGeom>
              <a:blipFill>
                <a:blip r:embed="rId3"/>
                <a:stretch>
                  <a:fillRect t="-112698" r="-2024" b="-168254"/>
                </a:stretch>
              </a:blipFill>
            </p:spPr>
            <p:txBody>
              <a:bodyPr/>
              <a:lstStyle/>
              <a:p>
                <a:r>
                  <a:rPr lang="en-UA">
                    <a:noFill/>
                  </a:rPr>
                  <a:t> </a:t>
                </a:r>
              </a:p>
            </p:txBody>
          </p:sp>
        </mc:Fallback>
      </mc:AlternateContent>
      <p:sp>
        <p:nvSpPr>
          <p:cNvPr id="4" name="TextBox 3">
            <a:extLst>
              <a:ext uri="{FF2B5EF4-FFF2-40B4-BE49-F238E27FC236}">
                <a16:creationId xmlns:a16="http://schemas.microsoft.com/office/drawing/2014/main" id="{6E927433-6354-6182-34CD-E6F6523ADED3}"/>
              </a:ext>
            </a:extLst>
          </p:cNvPr>
          <p:cNvSpPr txBox="1"/>
          <p:nvPr/>
        </p:nvSpPr>
        <p:spPr>
          <a:xfrm>
            <a:off x="6204753" y="2303290"/>
            <a:ext cx="4690819" cy="466759"/>
          </a:xfrm>
          <a:prstGeom prst="rect">
            <a:avLst/>
          </a:prstGeom>
          <a:noFill/>
        </p:spPr>
        <p:txBody>
          <a:bodyPr wrap="square" rtlCol="0">
            <a:spAutoFit/>
          </a:bodyPr>
          <a:lstStyle/>
          <a:p>
            <a:r>
              <a:rPr lang="uk-UA" sz="2400" dirty="0"/>
              <a:t>Функція втрат з</a:t>
            </a:r>
            <a:r>
              <a:rPr lang="en-US" sz="2400" dirty="0"/>
              <a:t> L2 </a:t>
            </a:r>
            <a:r>
              <a:rPr lang="uk-UA" sz="2400" dirty="0" err="1"/>
              <a:t>регуляризацією</a:t>
            </a:r>
            <a:r>
              <a:rPr lang="uk-UA" sz="2400" dirty="0"/>
              <a:t> </a:t>
            </a:r>
            <a:endParaRPr lang="en-UA"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934D99-731C-9007-6C58-B116E0CC4095}"/>
                  </a:ext>
                </a:extLst>
              </p:cNvPr>
              <p:cNvSpPr txBox="1"/>
              <p:nvPr/>
            </p:nvSpPr>
            <p:spPr>
              <a:xfrm>
                <a:off x="8679275" y="4552467"/>
                <a:ext cx="612347"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uk-UA" b="0" i="1" smtClean="0">
                          <a:latin typeface="Cambria Math" panose="02040503050406030204" pitchFamily="18" charset="0"/>
                        </a:rPr>
                        <m:t>С=</m:t>
                      </m:r>
                      <m:f>
                        <m:fPr>
                          <m:ctrlPr>
                            <a:rPr lang="uk-UA" b="0" i="1" smtClean="0">
                              <a:latin typeface="Cambria Math" panose="02040503050406030204" pitchFamily="18" charset="0"/>
                            </a:rPr>
                          </m:ctrlPr>
                        </m:fPr>
                        <m:num>
                          <m:r>
                            <a:rPr lang="en-US" b="0" i="1" smtClean="0">
                              <a:latin typeface="Cambria Math" panose="02040503050406030204" pitchFamily="18" charset="0"/>
                            </a:rPr>
                            <m:t>1</m:t>
                          </m:r>
                        </m:num>
                        <m:den>
                          <m:r>
                            <a:rPr lang="uk-UA" b="0" i="1" smtClean="0">
                              <a:latin typeface="Cambria Math" panose="02040503050406030204" pitchFamily="18" charset="0"/>
                              <a:ea typeface="Cambria Math" panose="02040503050406030204" pitchFamily="18" charset="0"/>
                            </a:rPr>
                            <m:t>𝜆</m:t>
                          </m:r>
                        </m:den>
                      </m:f>
                    </m:oMath>
                  </m:oMathPara>
                </a14:m>
                <a:endParaRPr lang="en-UA" dirty="0"/>
              </a:p>
            </p:txBody>
          </p:sp>
        </mc:Choice>
        <mc:Fallback xmlns="">
          <p:sp>
            <p:nvSpPr>
              <p:cNvPr id="5" name="TextBox 4">
                <a:extLst>
                  <a:ext uri="{FF2B5EF4-FFF2-40B4-BE49-F238E27FC236}">
                    <a16:creationId xmlns:a16="http://schemas.microsoft.com/office/drawing/2014/main" id="{9E934D99-731C-9007-6C58-B116E0CC4095}"/>
                  </a:ext>
                </a:extLst>
              </p:cNvPr>
              <p:cNvSpPr txBox="1">
                <a:spLocks noRot="1" noChangeAspect="1" noMove="1" noResize="1" noEditPoints="1" noAdjustHandles="1" noChangeArrowheads="1" noChangeShapeType="1" noTextEdit="1"/>
              </p:cNvSpPr>
              <p:nvPr/>
            </p:nvSpPr>
            <p:spPr>
              <a:xfrm>
                <a:off x="8679275" y="4552467"/>
                <a:ext cx="612347" cy="520463"/>
              </a:xfrm>
              <a:prstGeom prst="rect">
                <a:avLst/>
              </a:prstGeom>
              <a:blipFill>
                <a:blip r:embed="rId4"/>
                <a:stretch>
                  <a:fillRect l="-8163" t="-4762" r="-8163" b="-14286"/>
                </a:stretch>
              </a:blipFill>
            </p:spPr>
            <p:txBody>
              <a:bodyPr/>
              <a:lstStyle/>
              <a:p>
                <a:r>
                  <a:rPr lang="en-UA">
                    <a:noFill/>
                  </a:rPr>
                  <a:t> </a:t>
                </a:r>
              </a:p>
            </p:txBody>
          </p:sp>
        </mc:Fallback>
      </mc:AlternateContent>
      <p:sp>
        <p:nvSpPr>
          <p:cNvPr id="16" name="TextBox 15">
            <a:extLst>
              <a:ext uri="{FF2B5EF4-FFF2-40B4-BE49-F238E27FC236}">
                <a16:creationId xmlns:a16="http://schemas.microsoft.com/office/drawing/2014/main" id="{B065A9F4-CE2D-6E68-708F-AF7784CB751D}"/>
              </a:ext>
            </a:extLst>
          </p:cNvPr>
          <p:cNvSpPr txBox="1"/>
          <p:nvPr/>
        </p:nvSpPr>
        <p:spPr>
          <a:xfrm>
            <a:off x="10121461" y="4628033"/>
            <a:ext cx="1860331" cy="369332"/>
          </a:xfrm>
          <a:prstGeom prst="rect">
            <a:avLst/>
          </a:prstGeom>
          <a:noFill/>
        </p:spPr>
        <p:txBody>
          <a:bodyPr wrap="square" rtlCol="0">
            <a:spAutoFit/>
          </a:bodyPr>
          <a:lstStyle/>
          <a:p>
            <a:r>
              <a:rPr lang="en-US" sz="1800" dirty="0"/>
              <a:t>L2 </a:t>
            </a:r>
            <a:r>
              <a:rPr lang="uk-UA" sz="1800" dirty="0" err="1"/>
              <a:t>регуляризація</a:t>
            </a:r>
            <a:endParaRPr lang="en-UA" dirty="0"/>
          </a:p>
        </p:txBody>
      </p:sp>
      <p:grpSp>
        <p:nvGrpSpPr>
          <p:cNvPr id="30" name="Group 29">
            <a:extLst>
              <a:ext uri="{FF2B5EF4-FFF2-40B4-BE49-F238E27FC236}">
                <a16:creationId xmlns:a16="http://schemas.microsoft.com/office/drawing/2014/main" id="{9474D890-BA19-897D-F134-F5BB1CD24210}"/>
              </a:ext>
            </a:extLst>
          </p:cNvPr>
          <p:cNvGrpSpPr/>
          <p:nvPr/>
        </p:nvGrpSpPr>
        <p:grpSpPr>
          <a:xfrm>
            <a:off x="9016453" y="2902023"/>
            <a:ext cx="3190320" cy="1700280"/>
            <a:chOff x="9016453" y="2902023"/>
            <a:chExt cx="3190320" cy="1700280"/>
          </a:xfrm>
        </p:grpSpPr>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BBEE5E79-4EA7-88CC-0873-4FB929F2FFED}"/>
                    </a:ext>
                  </a:extLst>
                </p14:cNvPr>
                <p14:cNvContentPartPr/>
                <p14:nvPr/>
              </p14:nvContentPartPr>
              <p14:xfrm>
                <a:off x="11158453" y="2902023"/>
                <a:ext cx="1048320" cy="1051200"/>
              </p14:xfrm>
            </p:contentPart>
          </mc:Choice>
          <mc:Fallback xmlns="">
            <p:pic>
              <p:nvPicPr>
                <p:cNvPr id="20" name="Ink 19">
                  <a:extLst>
                    <a:ext uri="{FF2B5EF4-FFF2-40B4-BE49-F238E27FC236}">
                      <a16:creationId xmlns:a16="http://schemas.microsoft.com/office/drawing/2014/main" id="{BBEE5E79-4EA7-88CC-0873-4FB929F2FFED}"/>
                    </a:ext>
                  </a:extLst>
                </p:cNvPr>
                <p:cNvPicPr/>
                <p:nvPr/>
              </p:nvPicPr>
              <p:blipFill>
                <a:blip r:embed="rId6"/>
                <a:stretch>
                  <a:fillRect/>
                </a:stretch>
              </p:blipFill>
              <p:spPr>
                <a:xfrm>
                  <a:off x="11149813" y="2893383"/>
                  <a:ext cx="1065960"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2B72B0A7-8EA4-0B72-4C0B-333169DD95E7}"/>
                    </a:ext>
                  </a:extLst>
                </p14:cNvPr>
                <p14:cNvContentPartPr/>
                <p14:nvPr/>
              </p14:nvContentPartPr>
              <p14:xfrm>
                <a:off x="9116173" y="3865023"/>
                <a:ext cx="2089440" cy="584640"/>
              </p14:xfrm>
            </p:contentPart>
          </mc:Choice>
          <mc:Fallback xmlns="">
            <p:pic>
              <p:nvPicPr>
                <p:cNvPr id="21" name="Ink 20">
                  <a:extLst>
                    <a:ext uri="{FF2B5EF4-FFF2-40B4-BE49-F238E27FC236}">
                      <a16:creationId xmlns:a16="http://schemas.microsoft.com/office/drawing/2014/main" id="{2B72B0A7-8EA4-0B72-4C0B-333169DD95E7}"/>
                    </a:ext>
                  </a:extLst>
                </p:cNvPr>
                <p:cNvPicPr/>
                <p:nvPr/>
              </p:nvPicPr>
              <p:blipFill>
                <a:blip r:embed="rId8"/>
                <a:stretch>
                  <a:fillRect/>
                </a:stretch>
              </p:blipFill>
              <p:spPr>
                <a:xfrm>
                  <a:off x="9107533" y="3856383"/>
                  <a:ext cx="210708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232D00A6-775F-C9EB-BBAB-80CE3409408D}"/>
                    </a:ext>
                  </a:extLst>
                </p14:cNvPr>
                <p14:cNvContentPartPr/>
                <p14:nvPr/>
              </p14:nvContentPartPr>
              <p14:xfrm>
                <a:off x="9016453" y="4215663"/>
                <a:ext cx="99360" cy="246960"/>
              </p14:xfrm>
            </p:contentPart>
          </mc:Choice>
          <mc:Fallback xmlns="">
            <p:pic>
              <p:nvPicPr>
                <p:cNvPr id="24" name="Ink 23">
                  <a:extLst>
                    <a:ext uri="{FF2B5EF4-FFF2-40B4-BE49-F238E27FC236}">
                      <a16:creationId xmlns:a16="http://schemas.microsoft.com/office/drawing/2014/main" id="{232D00A6-775F-C9EB-BBAB-80CE3409408D}"/>
                    </a:ext>
                  </a:extLst>
                </p:cNvPr>
                <p:cNvPicPr/>
                <p:nvPr/>
              </p:nvPicPr>
              <p:blipFill>
                <a:blip r:embed="rId10"/>
                <a:stretch>
                  <a:fillRect/>
                </a:stretch>
              </p:blipFill>
              <p:spPr>
                <a:xfrm>
                  <a:off x="9007453" y="4206663"/>
                  <a:ext cx="1170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65775262-F8E1-A994-6F30-D5A6C03E8E9D}"/>
                    </a:ext>
                  </a:extLst>
                </p14:cNvPr>
                <p14:cNvContentPartPr/>
                <p14:nvPr/>
              </p14:nvContentPartPr>
              <p14:xfrm>
                <a:off x="9140293" y="4371903"/>
                <a:ext cx="261360" cy="95400"/>
              </p14:xfrm>
            </p:contentPart>
          </mc:Choice>
          <mc:Fallback xmlns="">
            <p:pic>
              <p:nvPicPr>
                <p:cNvPr id="25" name="Ink 24">
                  <a:extLst>
                    <a:ext uri="{FF2B5EF4-FFF2-40B4-BE49-F238E27FC236}">
                      <a16:creationId xmlns:a16="http://schemas.microsoft.com/office/drawing/2014/main" id="{65775262-F8E1-A994-6F30-D5A6C03E8E9D}"/>
                    </a:ext>
                  </a:extLst>
                </p:cNvPr>
                <p:cNvPicPr/>
                <p:nvPr/>
              </p:nvPicPr>
              <p:blipFill>
                <a:blip r:embed="rId12"/>
                <a:stretch>
                  <a:fillRect/>
                </a:stretch>
              </p:blipFill>
              <p:spPr>
                <a:xfrm>
                  <a:off x="9131293" y="4362903"/>
                  <a:ext cx="279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7285F720-D154-BCFD-81B9-EC7C00E69C72}"/>
                    </a:ext>
                  </a:extLst>
                </p14:cNvPr>
                <p14:cNvContentPartPr/>
                <p14:nvPr/>
              </p14:nvContentPartPr>
              <p14:xfrm>
                <a:off x="11089693" y="3961503"/>
                <a:ext cx="470880" cy="628200"/>
              </p14:xfrm>
            </p:contentPart>
          </mc:Choice>
          <mc:Fallback xmlns="">
            <p:pic>
              <p:nvPicPr>
                <p:cNvPr id="27" name="Ink 26">
                  <a:extLst>
                    <a:ext uri="{FF2B5EF4-FFF2-40B4-BE49-F238E27FC236}">
                      <a16:creationId xmlns:a16="http://schemas.microsoft.com/office/drawing/2014/main" id="{7285F720-D154-BCFD-81B9-EC7C00E69C72}"/>
                    </a:ext>
                  </a:extLst>
                </p:cNvPr>
                <p:cNvPicPr/>
                <p:nvPr/>
              </p:nvPicPr>
              <p:blipFill>
                <a:blip r:embed="rId14"/>
                <a:stretch>
                  <a:fillRect/>
                </a:stretch>
              </p:blipFill>
              <p:spPr>
                <a:xfrm>
                  <a:off x="11080693" y="3952503"/>
                  <a:ext cx="48852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B393E4DD-6530-E471-6ED7-EEBCEFC4CD12}"/>
                    </a:ext>
                  </a:extLst>
                </p14:cNvPr>
                <p14:cNvContentPartPr/>
                <p14:nvPr/>
              </p14:nvContentPartPr>
              <p14:xfrm>
                <a:off x="11216413" y="4473423"/>
                <a:ext cx="256680" cy="128880"/>
              </p14:xfrm>
            </p:contentPart>
          </mc:Choice>
          <mc:Fallback xmlns="">
            <p:pic>
              <p:nvPicPr>
                <p:cNvPr id="29" name="Ink 28">
                  <a:extLst>
                    <a:ext uri="{FF2B5EF4-FFF2-40B4-BE49-F238E27FC236}">
                      <a16:creationId xmlns:a16="http://schemas.microsoft.com/office/drawing/2014/main" id="{B393E4DD-6530-E471-6ED7-EEBCEFC4CD12}"/>
                    </a:ext>
                  </a:extLst>
                </p:cNvPr>
                <p:cNvPicPr/>
                <p:nvPr/>
              </p:nvPicPr>
              <p:blipFill>
                <a:blip r:embed="rId16"/>
                <a:stretch>
                  <a:fillRect/>
                </a:stretch>
              </p:blipFill>
              <p:spPr>
                <a:xfrm>
                  <a:off x="11207413" y="4464783"/>
                  <a:ext cx="274320" cy="146520"/>
                </a:xfrm>
                <a:prstGeom prst="rect">
                  <a:avLst/>
                </a:prstGeom>
              </p:spPr>
            </p:pic>
          </mc:Fallback>
        </mc:AlternateContent>
      </p:grpSp>
    </p:spTree>
    <p:extLst>
      <p:ext uri="{BB962C8B-B14F-4D97-AF65-F5344CB8AC3E}">
        <p14:creationId xmlns:p14="http://schemas.microsoft.com/office/powerpoint/2010/main" val="3384053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uk-UA" dirty="0"/>
              <a:t>МОДЕЛЬ 2 </a:t>
            </a:r>
            <a:r>
              <a:rPr lang="en-US" dirty="0"/>
              <a:t>- </a:t>
            </a:r>
            <a:r>
              <a:rPr lang="uk-UA" dirty="0"/>
              <a:t>РЕЗУЛЬТАТИ</a:t>
            </a:r>
            <a:r>
              <a:rPr lang="en-US" dirty="0"/>
              <a:t> &amp; </a:t>
            </a:r>
            <a:r>
              <a:rPr lang="uk-UA" dirty="0"/>
              <a:t>НАСЛІДКИ</a:t>
            </a:r>
            <a:endParaRPr lang="en-US" dirty="0"/>
          </a:p>
        </p:txBody>
      </p:sp>
      <p:cxnSp>
        <p:nvCxnSpPr>
          <p:cNvPr id="5" name="Прямая соединительная линия 4">
            <a:extLst>
              <a:ext uri="{FF2B5EF4-FFF2-40B4-BE49-F238E27FC236}">
                <a16:creationId xmlns:a16="http://schemas.microsoft.com/office/drawing/2014/main" id="{0E1D91C7-90C3-8159-401A-8D77CFBC12A1}"/>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6447600-52A8-5CAC-6048-1F2C1E9C97A6}"/>
              </a:ext>
            </a:extLst>
          </p:cNvPr>
          <p:cNvPicPr>
            <a:picLocks noChangeAspect="1"/>
          </p:cNvPicPr>
          <p:nvPr/>
        </p:nvPicPr>
        <p:blipFill>
          <a:blip r:embed="rId2"/>
          <a:stretch>
            <a:fillRect/>
          </a:stretch>
        </p:blipFill>
        <p:spPr>
          <a:xfrm>
            <a:off x="246531" y="2533099"/>
            <a:ext cx="7026083" cy="1974271"/>
          </a:xfrm>
          <a:prstGeom prst="rect">
            <a:avLst/>
          </a:prstGeom>
        </p:spPr>
      </p:pic>
      <p:pic>
        <p:nvPicPr>
          <p:cNvPr id="8" name="Picture 7">
            <a:extLst>
              <a:ext uri="{FF2B5EF4-FFF2-40B4-BE49-F238E27FC236}">
                <a16:creationId xmlns:a16="http://schemas.microsoft.com/office/drawing/2014/main" id="{E40F055C-4707-B007-AC3E-6F4F5456903A}"/>
              </a:ext>
            </a:extLst>
          </p:cNvPr>
          <p:cNvPicPr>
            <a:picLocks noChangeAspect="1"/>
          </p:cNvPicPr>
          <p:nvPr/>
        </p:nvPicPr>
        <p:blipFill>
          <a:blip r:embed="rId3"/>
          <a:stretch>
            <a:fillRect/>
          </a:stretch>
        </p:blipFill>
        <p:spPr>
          <a:xfrm>
            <a:off x="7682922" y="2086340"/>
            <a:ext cx="4262547" cy="3989101"/>
          </a:xfrm>
          <a:prstGeom prst="rect">
            <a:avLst/>
          </a:prstGeom>
        </p:spPr>
      </p:pic>
      <p:sp>
        <p:nvSpPr>
          <p:cNvPr id="9" name="TextBox 8">
            <a:extLst>
              <a:ext uri="{FF2B5EF4-FFF2-40B4-BE49-F238E27FC236}">
                <a16:creationId xmlns:a16="http://schemas.microsoft.com/office/drawing/2014/main" id="{0B2D022D-FE64-675A-6D83-0EB74044319D}"/>
              </a:ext>
            </a:extLst>
          </p:cNvPr>
          <p:cNvSpPr txBox="1"/>
          <p:nvPr/>
        </p:nvSpPr>
        <p:spPr>
          <a:xfrm>
            <a:off x="838200" y="1748397"/>
            <a:ext cx="5784273" cy="1200329"/>
          </a:xfrm>
          <a:prstGeom prst="rect">
            <a:avLst/>
          </a:prstGeom>
          <a:noFill/>
        </p:spPr>
        <p:txBody>
          <a:bodyPr wrap="square" rtlCol="0">
            <a:spAutoFit/>
          </a:bodyPr>
          <a:lstStyle/>
          <a:p>
            <a:pPr algn="ctr"/>
            <a:r>
              <a:rPr lang="uk-UA" dirty="0"/>
              <a:t>Підбір </a:t>
            </a:r>
            <a:r>
              <a:rPr lang="uk-UA" dirty="0" err="1"/>
              <a:t>гіперпараметру</a:t>
            </a:r>
            <a:r>
              <a:rPr lang="ru-RU" dirty="0">
                <a:effectLst/>
              </a:rPr>
              <a:t> С, </a:t>
            </a:r>
            <a:r>
              <a:rPr lang="ru-RU" dirty="0" err="1">
                <a:effectLst/>
              </a:rPr>
              <a:t>що</a:t>
            </a:r>
            <a:r>
              <a:rPr lang="ru-RU" dirty="0">
                <a:effectLst/>
              </a:rPr>
              <a:t> </a:t>
            </a:r>
            <a:r>
              <a:rPr lang="ru-RU" dirty="0" err="1">
                <a:effectLst/>
              </a:rPr>
              <a:t>є</a:t>
            </a:r>
            <a:r>
              <a:rPr lang="ru-RU" dirty="0">
                <a:effectLst/>
              </a:rPr>
              <a:t> </a:t>
            </a:r>
            <a:r>
              <a:rPr lang="ru-RU" dirty="0" err="1">
                <a:effectLst/>
              </a:rPr>
              <a:t>оберненим</a:t>
            </a:r>
            <a:r>
              <a:rPr lang="ru-RU" dirty="0">
                <a:effectLst/>
              </a:rPr>
              <a:t> </a:t>
            </a:r>
            <a:r>
              <a:rPr lang="ru-RU" dirty="0" err="1">
                <a:effectLst/>
              </a:rPr>
              <a:t>значенням</a:t>
            </a:r>
            <a:r>
              <a:rPr lang="ru-RU" dirty="0">
                <a:effectLst/>
              </a:rPr>
              <a:t> «</a:t>
            </a:r>
            <a:r>
              <a:rPr lang="ru-RU" dirty="0" err="1">
                <a:effectLst/>
              </a:rPr>
              <a:t>сили</a:t>
            </a:r>
            <a:r>
              <a:rPr lang="ru-RU" dirty="0">
                <a:effectLst/>
              </a:rPr>
              <a:t>» </a:t>
            </a:r>
            <a:r>
              <a:rPr lang="en-GB" dirty="0">
                <a:effectLst/>
              </a:rPr>
              <a:t>L2 </a:t>
            </a:r>
            <a:r>
              <a:rPr lang="ru-RU" dirty="0" err="1">
                <a:effectLst/>
              </a:rPr>
              <a:t>регуляризації</a:t>
            </a:r>
            <a:r>
              <a:rPr lang="ru-RU" dirty="0">
                <a:effectLst/>
              </a:rPr>
              <a:t> </a:t>
            </a:r>
          </a:p>
          <a:p>
            <a:pPr algn="ctr"/>
            <a:endParaRPr lang="en-UA" dirty="0"/>
          </a:p>
          <a:p>
            <a:endParaRPr lang="en-UA" dirty="0"/>
          </a:p>
        </p:txBody>
      </p:sp>
      <p:sp>
        <p:nvSpPr>
          <p:cNvPr id="11" name="TextBox 10">
            <a:extLst>
              <a:ext uri="{FF2B5EF4-FFF2-40B4-BE49-F238E27FC236}">
                <a16:creationId xmlns:a16="http://schemas.microsoft.com/office/drawing/2014/main" id="{3EFEE4D3-A5FA-868D-F2FB-D59245021916}"/>
              </a:ext>
            </a:extLst>
          </p:cNvPr>
          <p:cNvSpPr txBox="1"/>
          <p:nvPr/>
        </p:nvSpPr>
        <p:spPr>
          <a:xfrm>
            <a:off x="6383482" y="1659298"/>
            <a:ext cx="6310744" cy="369332"/>
          </a:xfrm>
          <a:prstGeom prst="rect">
            <a:avLst/>
          </a:prstGeom>
          <a:noFill/>
        </p:spPr>
        <p:txBody>
          <a:bodyPr wrap="square">
            <a:spAutoFit/>
          </a:bodyPr>
          <a:lstStyle/>
          <a:p>
            <a:pPr algn="ctr"/>
            <a:r>
              <a:rPr lang="uk-UA" dirty="0"/>
              <a:t>Матриця </a:t>
            </a:r>
            <a:r>
              <a:rPr lang="uk-UA" dirty="0" err="1"/>
              <a:t>невідповідностей</a:t>
            </a:r>
            <a:endParaRPr lang="en-UA" dirty="0"/>
          </a:p>
        </p:txBody>
      </p:sp>
    </p:spTree>
    <p:extLst>
      <p:ext uri="{BB962C8B-B14F-4D97-AF65-F5344CB8AC3E}">
        <p14:creationId xmlns:p14="http://schemas.microsoft.com/office/powerpoint/2010/main" val="3956529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uk-UA" dirty="0"/>
              <a:t>МОДЕЛЬ 3 – </a:t>
            </a:r>
            <a:r>
              <a:rPr lang="en-US" dirty="0"/>
              <a:t>Random Forest Classifier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1690689"/>
            <a:ext cx="10515600" cy="4486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cxnSp>
        <p:nvCxnSpPr>
          <p:cNvPr id="7" name="Прямая соединительная линия 6">
            <a:extLst>
              <a:ext uri="{FF2B5EF4-FFF2-40B4-BE49-F238E27FC236}">
                <a16:creationId xmlns:a16="http://schemas.microsoft.com/office/drawing/2014/main" id="{47EBFEEB-E290-1921-142A-626124786916}"/>
              </a:ext>
            </a:extLst>
          </p:cNvPr>
          <p:cNvCxnSpPr/>
          <p:nvPr/>
        </p:nvCxnSpPr>
        <p:spPr>
          <a:xfrm>
            <a:off x="867103" y="1371604"/>
            <a:ext cx="10486697"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Random Trees classifier">
            <a:extLst>
              <a:ext uri="{FF2B5EF4-FFF2-40B4-BE49-F238E27FC236}">
                <a16:creationId xmlns:a16="http://schemas.microsoft.com/office/drawing/2014/main" id="{2FBBE5C4-7FE2-766F-B9A4-4A194BDCA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8" y="1584810"/>
            <a:ext cx="7261126" cy="4026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9D2386-2F69-69D4-72EB-B893AA366546}"/>
              </a:ext>
            </a:extLst>
          </p:cNvPr>
          <p:cNvSpPr txBox="1"/>
          <p:nvPr/>
        </p:nvSpPr>
        <p:spPr>
          <a:xfrm>
            <a:off x="8437710" y="1803553"/>
            <a:ext cx="3355797" cy="461665"/>
          </a:xfrm>
          <a:prstGeom prst="rect">
            <a:avLst/>
          </a:prstGeom>
          <a:noFill/>
        </p:spPr>
        <p:txBody>
          <a:bodyPr wrap="square" rtlCol="0">
            <a:spAutoFit/>
          </a:bodyPr>
          <a:lstStyle/>
          <a:p>
            <a:r>
              <a:rPr lang="en-UA" sz="2400" dirty="0"/>
              <a:t>Gini impurity</a:t>
            </a:r>
            <a:r>
              <a:rPr lang="uk-UA" sz="2400" dirty="0"/>
              <a:t> для вузла </a:t>
            </a:r>
            <a:r>
              <a:rPr lang="en-US" sz="2400" dirty="0"/>
              <a:t>t</a:t>
            </a:r>
            <a:endParaRPr lang="en-UA" sz="24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BA3F11F-C926-F9B7-3F4C-9AF8CAAFF0E6}"/>
                  </a:ext>
                </a:extLst>
              </p:cNvPr>
              <p:cNvSpPr txBox="1"/>
              <p:nvPr/>
            </p:nvSpPr>
            <p:spPr>
              <a:xfrm>
                <a:off x="7746435" y="2378084"/>
                <a:ext cx="4738348" cy="67217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A" sz="1600" i="1" smtClean="0">
                              <a:latin typeface="Cambria Math" panose="02040503050406030204" pitchFamily="18" charset="0"/>
                            </a:rPr>
                          </m:ctrlPr>
                        </m:sSubPr>
                        <m:e>
                          <m:r>
                            <a:rPr lang="en-US" sz="1600" b="0" i="1" smtClean="0">
                              <a:latin typeface="Cambria Math" panose="02040503050406030204" pitchFamily="18" charset="0"/>
                            </a:rPr>
                            <m:t>𝐼</m:t>
                          </m:r>
                        </m:e>
                        <m:sub>
                          <m:r>
                            <a:rPr lang="en-US" sz="1600" b="0" i="1" smtClean="0">
                              <a:latin typeface="Cambria Math" panose="02040503050406030204" pitchFamily="18" charset="0"/>
                            </a:rPr>
                            <m:t>𝐺</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𝑐</m:t>
                          </m:r>
                        </m:sup>
                        <m:e>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e>
                              <m:r>
                                <a:rPr lang="en-US" sz="1600" b="0" i="1" smtClean="0">
                                  <a:latin typeface="Cambria Math" panose="02040503050406030204" pitchFamily="18" charset="0"/>
                                </a:rPr>
                                <m:t>𝑡</m:t>
                              </m:r>
                            </m:e>
                          </m:d>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e>
                                  <m:r>
                                    <a:rPr lang="en-US" sz="1600" b="0" i="1" smtClean="0">
                                      <a:latin typeface="Cambria Math" panose="02040503050406030204" pitchFamily="18" charset="0"/>
                                    </a:rPr>
                                    <m:t>𝑡</m:t>
                                  </m:r>
                                </m:e>
                              </m:d>
                            </m:e>
                          </m:d>
                        </m:e>
                      </m:nary>
                      <m:r>
                        <a:rPr lang="en-US" sz="1600" b="0" i="1" smtClean="0">
                          <a:latin typeface="Cambria Math" panose="02040503050406030204" pitchFamily="18" charset="0"/>
                        </a:rPr>
                        <m:t>=1−</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𝑐</m:t>
                          </m:r>
                        </m:sup>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m:oMathPara>
                </a14:m>
                <a:endParaRPr lang="en-UA" sz="1600" dirty="0"/>
              </a:p>
            </p:txBody>
          </p:sp>
        </mc:Choice>
        <mc:Fallback>
          <p:sp>
            <p:nvSpPr>
              <p:cNvPr id="5" name="TextBox 4">
                <a:extLst>
                  <a:ext uri="{FF2B5EF4-FFF2-40B4-BE49-F238E27FC236}">
                    <a16:creationId xmlns:a16="http://schemas.microsoft.com/office/drawing/2014/main" id="{8BA3F11F-C926-F9B7-3F4C-9AF8CAAFF0E6}"/>
                  </a:ext>
                </a:extLst>
              </p:cNvPr>
              <p:cNvSpPr txBox="1">
                <a:spLocks noRot="1" noChangeAspect="1" noMove="1" noResize="1" noEditPoints="1" noAdjustHandles="1" noChangeArrowheads="1" noChangeShapeType="1" noTextEdit="1"/>
              </p:cNvSpPr>
              <p:nvPr/>
            </p:nvSpPr>
            <p:spPr>
              <a:xfrm>
                <a:off x="7746435" y="2378084"/>
                <a:ext cx="4738348" cy="672172"/>
              </a:xfrm>
              <a:prstGeom prst="rect">
                <a:avLst/>
              </a:prstGeom>
              <a:blipFill>
                <a:blip r:embed="rId3"/>
                <a:stretch>
                  <a:fillRect t="-122222" b="-183333"/>
                </a:stretch>
              </a:blipFill>
            </p:spPr>
            <p:txBody>
              <a:bodyPr/>
              <a:lstStyle/>
              <a:p>
                <a:r>
                  <a:rPr lang="en-UA">
                    <a:noFill/>
                  </a:rPr>
                  <a:t> </a:t>
                </a:r>
              </a:p>
            </p:txBody>
          </p:sp>
        </mc:Fallback>
      </mc:AlternateContent>
    </p:spTree>
    <p:extLst>
      <p:ext uri="{BB962C8B-B14F-4D97-AF65-F5344CB8AC3E}">
        <p14:creationId xmlns:p14="http://schemas.microsoft.com/office/powerpoint/2010/main" val="16344754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{F7E7EC1B-EDF3-E44A-BB08-40960F3997B8}tf10001064</Template>
  <TotalTime>1433</TotalTime>
  <Words>411</Words>
  <Application>Microsoft Macintosh PowerPoint</Application>
  <PresentationFormat>Widescreen</PresentationFormat>
  <Paragraphs>71</Paragraphs>
  <Slides>13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Cambria Math</vt:lpstr>
      <vt:lpstr>IBM Plex Mono Text</vt:lpstr>
      <vt:lpstr>Times New Roman</vt:lpstr>
      <vt:lpstr>Office Theme</vt:lpstr>
      <vt:lpstr>Класифікація рівня задоволеності пасажирів авіакомпанією</vt:lpstr>
      <vt:lpstr>МЕТА</vt:lpstr>
      <vt:lpstr>ОПИС ЛІТЕРАТУРИ</vt:lpstr>
      <vt:lpstr>ОБҐРУНТУВАННЯ ВИБРАНИХ МЕТОДІВ</vt:lpstr>
      <vt:lpstr>МОДЕЛЬ 1 – K-Nearest Neighbors</vt:lpstr>
      <vt:lpstr>МОДЕЛЬ 1 - РЕЗУЛЬТАТИ &amp; НАСЛІДКИ</vt:lpstr>
      <vt:lpstr>МОДЕЛЬ 2 – Logistic Regression</vt:lpstr>
      <vt:lpstr>МОДЕЛЬ 2 - РЕЗУЛЬТАТИ &amp; НАСЛІДКИ</vt:lpstr>
      <vt:lpstr>МОДЕЛЬ 3 – Random Forest Classifier</vt:lpstr>
      <vt:lpstr>МОДЕЛЬ 3 - РЕЗУЛЬТАТИ &amp; НАСЛІДКИ</vt:lpstr>
      <vt:lpstr>ПОРІВНЯННЯ МОДЕЛЕЙ</vt:lpstr>
      <vt:lpstr>ВИБІР ОПТИМАЛЬНОЇ МОДЕЛІ</vt:lpstr>
      <vt:lpstr>ВИСНОВКИ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ІП-11 Сідак Кирил</cp:lastModifiedBy>
  <cp:revision>232</cp:revision>
  <dcterms:created xsi:type="dcterms:W3CDTF">2020-10-28T18:29:43Z</dcterms:created>
  <dcterms:modified xsi:type="dcterms:W3CDTF">2023-06-01T09:57:04Z</dcterms:modified>
</cp:coreProperties>
</file>